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
  </p:notesMasterIdLst>
  <p:sldIdLst>
    <p:sldId id="258" r:id="rId2"/>
    <p:sldId id="261" r:id="rId3"/>
    <p:sldId id="260"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76" autoAdjust="0"/>
  </p:normalViewPr>
  <p:slideViewPr>
    <p:cSldViewPr>
      <p:cViewPr varScale="1">
        <p:scale>
          <a:sx n="78" d="100"/>
          <a:sy n="78" d="100"/>
        </p:scale>
        <p:origin x="1656" y="5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EED21B-8479-4D0C-82D8-5629166F22AF}" type="datetimeFigureOut">
              <a:rPr lang="es-CO" smtClean="0"/>
              <a:t>16/05/2019</a:t>
            </a:fld>
            <a:endParaRPr lang="es-CO"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453A6-5FF4-4BEF-A5F4-C49DBF7C5894}" type="slidenum">
              <a:rPr lang="es-CO" smtClean="0"/>
              <a:t>‹Nº›</a:t>
            </a:fld>
            <a:endParaRPr lang="es-CO" dirty="0"/>
          </a:p>
        </p:txBody>
      </p:sp>
    </p:spTree>
    <p:extLst>
      <p:ext uri="{BB962C8B-B14F-4D97-AF65-F5344CB8AC3E}">
        <p14:creationId xmlns:p14="http://schemas.microsoft.com/office/powerpoint/2010/main" val="4148131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126197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495687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29418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64374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273012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19550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1643836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1816738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2727614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4037000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C18A52A-7107-4E83-8310-BD8AF3B28E85}" type="datetimeFigureOut">
              <a:rPr lang="es-ES" smtClean="0"/>
              <a:t>16/05/2019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D89CD089-F688-40D0-8F46-6C74A71FB6CF}" type="slidenum">
              <a:rPr lang="es-ES" smtClean="0"/>
              <a:t>‹Nº›</a:t>
            </a:fld>
            <a:endParaRPr lang="es-ES" dirty="0"/>
          </a:p>
        </p:txBody>
      </p:sp>
    </p:spTree>
    <p:extLst>
      <p:ext uri="{BB962C8B-B14F-4D97-AF65-F5344CB8AC3E}">
        <p14:creationId xmlns:p14="http://schemas.microsoft.com/office/powerpoint/2010/main" val="1888951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8A52A-7107-4E83-8310-BD8AF3B28E85}" type="datetimeFigureOut">
              <a:rPr lang="es-ES" smtClean="0"/>
              <a:t>16/05/2019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CD089-F688-40D0-8F46-6C74A71FB6CF}" type="slidenum">
              <a:rPr lang="es-ES" smtClean="0"/>
              <a:t>‹Nº›</a:t>
            </a:fld>
            <a:endParaRPr lang="es-ES" dirty="0"/>
          </a:p>
        </p:txBody>
      </p:sp>
    </p:spTree>
    <p:extLst>
      <p:ext uri="{BB962C8B-B14F-4D97-AF65-F5344CB8AC3E}">
        <p14:creationId xmlns:p14="http://schemas.microsoft.com/office/powerpoint/2010/main" val="654424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Gekko\Desktop\Power Point 1.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046" y="-59713"/>
            <a:ext cx="9173046" cy="6917714"/>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xmlns="" id="{698DCAE9-3EB2-4931-8661-CCC56D9BAF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46" y="-59713"/>
            <a:ext cx="9144000" cy="6529388"/>
          </a:xfrm>
          <a:prstGeom prst="rect">
            <a:avLst/>
          </a:prstGeom>
        </p:spPr>
      </p:pic>
    </p:spTree>
    <p:extLst>
      <p:ext uri="{BB962C8B-B14F-4D97-AF65-F5344CB8AC3E}">
        <p14:creationId xmlns:p14="http://schemas.microsoft.com/office/powerpoint/2010/main" val="2436016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ekko\Desktop\Power Point 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82" y="-23812"/>
            <a:ext cx="8964488" cy="6669360"/>
          </a:xfrm>
          <a:prstGeom prst="rect">
            <a:avLst/>
          </a:prstGeom>
          <a:noFill/>
          <a:extLst>
            <a:ext uri="{909E8E84-426E-40DD-AFC4-6F175D3DCCD1}">
              <a14:hiddenFill xmlns:a14="http://schemas.microsoft.com/office/drawing/2010/main">
                <a:solidFill>
                  <a:srgbClr val="FFFFFF"/>
                </a:solidFill>
              </a14:hiddenFill>
            </a:ext>
          </a:extLst>
        </p:spPr>
      </p:pic>
      <p:sp>
        <p:nvSpPr>
          <p:cNvPr id="3" name="2 Subtítulo"/>
          <p:cNvSpPr>
            <a:spLocks noGrp="1"/>
          </p:cNvSpPr>
          <p:nvPr>
            <p:ph type="subTitle" idx="1"/>
          </p:nvPr>
        </p:nvSpPr>
        <p:spPr>
          <a:xfrm>
            <a:off x="1043607" y="548680"/>
            <a:ext cx="7947625" cy="5328592"/>
          </a:xfrm>
        </p:spPr>
        <p:txBody>
          <a:bodyPr/>
          <a:lstStyle/>
          <a:p>
            <a:endParaRPr lang="es-ES" dirty="0"/>
          </a:p>
          <a:p>
            <a:endParaRPr lang="es-ES" dirty="0"/>
          </a:p>
          <a:p>
            <a:endParaRPr lang="es-ES" b="1" dirty="0">
              <a:solidFill>
                <a:schemeClr val="tx2"/>
              </a:solidFill>
            </a:endParaRPr>
          </a:p>
          <a:p>
            <a:r>
              <a:rPr lang="es-ES" sz="4000" b="1" dirty="0">
                <a:solidFill>
                  <a:srgbClr val="FF0000"/>
                </a:solidFill>
              </a:rPr>
              <a:t> </a:t>
            </a:r>
          </a:p>
        </p:txBody>
      </p:sp>
      <p:sp>
        <p:nvSpPr>
          <p:cNvPr id="4" name="Rectángulo 3"/>
          <p:cNvSpPr/>
          <p:nvPr/>
        </p:nvSpPr>
        <p:spPr>
          <a:xfrm>
            <a:off x="899592" y="1268760"/>
            <a:ext cx="7848872" cy="13681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a:solidFill>
                  <a:srgbClr val="FF0000"/>
                </a:solidFill>
              </a:rPr>
              <a:t>REGLAMENTO  RENDICIÓN PÚBLICA DE CUENTAS</a:t>
            </a:r>
          </a:p>
          <a:p>
            <a:pPr algn="ctr"/>
            <a:r>
              <a:rPr lang="es-CO" b="1" dirty="0">
                <a:solidFill>
                  <a:srgbClr val="FF0000"/>
                </a:solidFill>
              </a:rPr>
              <a:t>ADMINISTRACIÓN DEPARTAMENTAL </a:t>
            </a:r>
          </a:p>
          <a:p>
            <a:pPr algn="ctr"/>
            <a:r>
              <a:rPr lang="es-CO" b="1" dirty="0">
                <a:solidFill>
                  <a:srgbClr val="FF0000"/>
                </a:solidFill>
              </a:rPr>
              <a:t>VIGENCIA 2018</a:t>
            </a:r>
          </a:p>
        </p:txBody>
      </p:sp>
      <p:sp>
        <p:nvSpPr>
          <p:cNvPr id="5" name="Rectángulo 4"/>
          <p:cNvSpPr/>
          <p:nvPr/>
        </p:nvSpPr>
        <p:spPr>
          <a:xfrm>
            <a:off x="899592" y="2840828"/>
            <a:ext cx="8091641" cy="1047979"/>
          </a:xfrm>
          <a:prstGeom prst="rect">
            <a:avLst/>
          </a:prstGeom>
        </p:spPr>
        <p:txBody>
          <a:bodyPr wrap="square">
            <a:spAutoFit/>
          </a:bodyPr>
          <a:lstStyle/>
          <a:p>
            <a:pPr lvl="0" algn="just">
              <a:lnSpc>
                <a:spcPct val="115000"/>
              </a:lnSpc>
              <a:spcAft>
                <a:spcPts val="0"/>
              </a:spcAft>
            </a:pPr>
            <a:r>
              <a:rPr lang="es-CO" dirty="0">
                <a:latin typeface="Tahoma" panose="020B0604030504040204" pitchFamily="34" charset="0"/>
                <a:ea typeface="Times New Roman" panose="02020603050405020304" pitchFamily="18" charset="0"/>
              </a:rPr>
              <a:t>1. El Gobernador del Quindío Padre Carlos Eduardo Osorio Buriticá, elegirá al Secretario de la Audiencia Pública de Cuentas de la Administración Departamental, quien será el responsable de levantar el acta de la actividad.</a:t>
            </a:r>
            <a:endParaRPr lang="es-CO" sz="2000" dirty="0">
              <a:effectLst/>
              <a:latin typeface="Times New Roman" panose="02020603050405020304" pitchFamily="18" charset="0"/>
              <a:ea typeface="Times New Roman" panose="02020603050405020304" pitchFamily="18" charset="0"/>
            </a:endParaRPr>
          </a:p>
        </p:txBody>
      </p:sp>
      <p:sp>
        <p:nvSpPr>
          <p:cNvPr id="6" name="Rectángulo 5"/>
          <p:cNvSpPr/>
          <p:nvPr/>
        </p:nvSpPr>
        <p:spPr>
          <a:xfrm>
            <a:off x="895734" y="4845125"/>
            <a:ext cx="8091640" cy="1083374"/>
          </a:xfrm>
          <a:prstGeom prst="rect">
            <a:avLst/>
          </a:prstGeom>
        </p:spPr>
        <p:txBody>
          <a:bodyPr wrap="square">
            <a:spAutoFit/>
          </a:bodyPr>
          <a:lstStyle/>
          <a:p>
            <a:pPr lvl="0" algn="just">
              <a:lnSpc>
                <a:spcPct val="115000"/>
              </a:lnSpc>
              <a:spcAft>
                <a:spcPts val="0"/>
              </a:spcAft>
            </a:pPr>
            <a:r>
              <a:rPr lang="es-CO" dirty="0">
                <a:latin typeface="Tahoma" panose="020B0604030504040204" pitchFamily="34" charset="0"/>
                <a:ea typeface="Times New Roman" panose="02020603050405020304" pitchFamily="18" charset="0"/>
              </a:rPr>
              <a:t>3. Se realizará intervención del Padre Carlos Eduardo Osorio Buriticá Gobernador, del Departamento del Quindío.  </a:t>
            </a:r>
          </a:p>
          <a:p>
            <a:pPr lvl="0" algn="just">
              <a:lnSpc>
                <a:spcPct val="115000"/>
              </a:lnSpc>
              <a:spcAft>
                <a:spcPts val="0"/>
              </a:spcAft>
            </a:pPr>
            <a:endParaRPr lang="es-CO" sz="2000" dirty="0">
              <a:effectLst/>
              <a:latin typeface="Times New Roman" panose="02020603050405020304" pitchFamily="18" charset="0"/>
              <a:ea typeface="Times New Roman" panose="02020603050405020304" pitchFamily="18" charset="0"/>
            </a:endParaRPr>
          </a:p>
        </p:txBody>
      </p:sp>
      <p:sp>
        <p:nvSpPr>
          <p:cNvPr id="7" name="Rectángulo 6"/>
          <p:cNvSpPr/>
          <p:nvPr/>
        </p:nvSpPr>
        <p:spPr>
          <a:xfrm>
            <a:off x="895734" y="3991261"/>
            <a:ext cx="7874630" cy="729430"/>
          </a:xfrm>
          <a:prstGeom prst="rect">
            <a:avLst/>
          </a:prstGeom>
        </p:spPr>
        <p:txBody>
          <a:bodyPr wrap="square">
            <a:spAutoFit/>
          </a:bodyPr>
          <a:lstStyle/>
          <a:p>
            <a:pPr lvl="0" algn="just">
              <a:lnSpc>
                <a:spcPct val="115000"/>
              </a:lnSpc>
              <a:spcAft>
                <a:spcPts val="0"/>
              </a:spcAft>
            </a:pPr>
            <a:r>
              <a:rPr lang="es-CO" dirty="0">
                <a:latin typeface="Tahoma" panose="020B0604030504040204" pitchFamily="34" charset="0"/>
                <a:ea typeface="Times New Roman" panose="02020603050405020304" pitchFamily="18" charset="0"/>
              </a:rPr>
              <a:t>2. Se presentará un informe de Rendición de Cuentas período administrativo 2018 </a:t>
            </a:r>
            <a:endParaRPr lang="es-CO"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2728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ekko\Desktop\Power Point 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91" y="0"/>
            <a:ext cx="8964488" cy="6669360"/>
          </a:xfrm>
          <a:prstGeom prst="rect">
            <a:avLst/>
          </a:prstGeom>
          <a:noFill/>
          <a:extLst>
            <a:ext uri="{909E8E84-426E-40DD-AFC4-6F175D3DCCD1}">
              <a14:hiddenFill xmlns:a14="http://schemas.microsoft.com/office/drawing/2010/main">
                <a:solidFill>
                  <a:srgbClr val="FFFFFF"/>
                </a:solidFill>
              </a14:hiddenFill>
            </a:ext>
          </a:extLst>
        </p:spPr>
      </p:pic>
      <p:sp>
        <p:nvSpPr>
          <p:cNvPr id="3" name="2 Subtítulo"/>
          <p:cNvSpPr>
            <a:spLocks noGrp="1"/>
          </p:cNvSpPr>
          <p:nvPr>
            <p:ph type="subTitle" idx="1"/>
          </p:nvPr>
        </p:nvSpPr>
        <p:spPr>
          <a:xfrm>
            <a:off x="895734" y="548680"/>
            <a:ext cx="7708714" cy="5328592"/>
          </a:xfrm>
        </p:spPr>
        <p:txBody>
          <a:bodyPr>
            <a:normAutofit/>
          </a:bodyPr>
          <a:lstStyle/>
          <a:p>
            <a:endParaRPr lang="es-ES" dirty="0"/>
          </a:p>
          <a:p>
            <a:endParaRPr lang="es-ES" dirty="0"/>
          </a:p>
          <a:p>
            <a:endParaRPr lang="es-ES" b="1" dirty="0">
              <a:solidFill>
                <a:schemeClr val="tx2"/>
              </a:solidFill>
            </a:endParaRPr>
          </a:p>
          <a:p>
            <a:pPr algn="just"/>
            <a:endParaRPr lang="es-CO" sz="1800" dirty="0">
              <a:solidFill>
                <a:schemeClr val="tx1"/>
              </a:solidFill>
            </a:endParaRPr>
          </a:p>
          <a:p>
            <a:pPr algn="just"/>
            <a:r>
              <a:rPr lang="es-CO" sz="1800" dirty="0">
                <a:solidFill>
                  <a:schemeClr val="tx1"/>
                </a:solidFill>
                <a:latin typeface="Tahoma" panose="020B0604030504040204" pitchFamily="34" charset="0"/>
                <a:ea typeface="Tahoma" panose="020B0604030504040204" pitchFamily="34" charset="0"/>
                <a:cs typeface="Tahoma" panose="020B0604030504040204" pitchFamily="34" charset="0"/>
              </a:rPr>
              <a:t>5. Estas preguntas deberán haber sido consignadas en el formato de intervinientes de la Rendición de Cuentas del Informe de Gestión 2018, que será entregado por funcionarios de la administración Departamental al momento del ingreso al lugar del evento. </a:t>
            </a:r>
          </a:p>
          <a:p>
            <a:pPr algn="just"/>
            <a:endParaRPr lang="es-CO" sz="18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algn="just"/>
            <a:r>
              <a:rPr lang="es-CO" sz="1800" dirty="0">
                <a:solidFill>
                  <a:schemeClr val="tx1"/>
                </a:solidFill>
                <a:latin typeface="Tahoma" panose="020B0604030504040204" pitchFamily="34" charset="0"/>
                <a:ea typeface="Tahoma" panose="020B0604030504040204" pitchFamily="34" charset="0"/>
                <a:cs typeface="Tahoma" panose="020B0604030504040204" pitchFamily="34" charset="0"/>
              </a:rPr>
              <a:t>6. El Gobernador del Departamento del Quindío Padre Carlos Eduardo Osorio Buriticá y los Secretarios de Despacho, darán respuesta a cada pregunta formulada por los asistentes.</a:t>
            </a:r>
            <a:endParaRPr lang="es-ES" sz="18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ángulo 1"/>
          <p:cNvSpPr/>
          <p:nvPr/>
        </p:nvSpPr>
        <p:spPr>
          <a:xfrm>
            <a:off x="897663" y="1556792"/>
            <a:ext cx="8053005" cy="729430"/>
          </a:xfrm>
          <a:prstGeom prst="rect">
            <a:avLst/>
          </a:prstGeom>
        </p:spPr>
        <p:txBody>
          <a:bodyPr wrap="square">
            <a:spAutoFit/>
          </a:bodyPr>
          <a:lstStyle/>
          <a:p>
            <a:pPr lvl="0" algn="just">
              <a:lnSpc>
                <a:spcPct val="115000"/>
              </a:lnSpc>
              <a:spcAft>
                <a:spcPts val="0"/>
              </a:spcAft>
            </a:pPr>
            <a:r>
              <a:rPr lang="es-CO" dirty="0">
                <a:latin typeface="Tahoma" panose="020B0604030504040204" pitchFamily="34" charset="0"/>
                <a:ea typeface="Times New Roman" panose="02020603050405020304" pitchFamily="18" charset="0"/>
              </a:rPr>
              <a:t>4. Se dará lectura a las preguntas formuladas por la sociedad civil y/o organizada, por parte del maestro de ceremonia.</a:t>
            </a:r>
            <a:endParaRPr lang="es-CO"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8246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ekko\Desktop\Power Point 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671" y="0"/>
            <a:ext cx="9179301" cy="6669360"/>
          </a:xfrm>
          <a:prstGeom prst="rect">
            <a:avLst/>
          </a:prstGeom>
          <a:noFill/>
          <a:extLst>
            <a:ext uri="{909E8E84-426E-40DD-AFC4-6F175D3DCCD1}">
              <a14:hiddenFill xmlns:a14="http://schemas.microsoft.com/office/drawing/2010/main">
                <a:solidFill>
                  <a:srgbClr val="FFFFFF"/>
                </a:solidFill>
              </a14:hiddenFill>
            </a:ext>
          </a:extLst>
        </p:spPr>
      </p:pic>
      <p:sp>
        <p:nvSpPr>
          <p:cNvPr id="3" name="2 Subtítulo"/>
          <p:cNvSpPr>
            <a:spLocks noGrp="1"/>
          </p:cNvSpPr>
          <p:nvPr>
            <p:ph type="subTitle" idx="1"/>
          </p:nvPr>
        </p:nvSpPr>
        <p:spPr>
          <a:xfrm>
            <a:off x="1043608" y="548680"/>
            <a:ext cx="7560840" cy="5328592"/>
          </a:xfrm>
        </p:spPr>
        <p:txBody>
          <a:bodyPr>
            <a:normAutofit/>
          </a:bodyPr>
          <a:lstStyle/>
          <a:p>
            <a:endParaRPr lang="es-ES" dirty="0"/>
          </a:p>
          <a:p>
            <a:endParaRPr lang="es-ES" dirty="0"/>
          </a:p>
          <a:p>
            <a:endParaRPr lang="es-ES" sz="4000" b="1" dirty="0">
              <a:solidFill>
                <a:srgbClr val="FF0000"/>
              </a:solidFill>
            </a:endParaRPr>
          </a:p>
          <a:p>
            <a:pPr algn="just"/>
            <a:r>
              <a:rPr lang="es-CO" sz="1900" dirty="0">
                <a:solidFill>
                  <a:schemeClr val="tx1"/>
                </a:solidFill>
                <a:latin typeface="Tahoma" panose="020B0604030504040204" pitchFamily="34" charset="0"/>
                <a:ea typeface="Tahoma" panose="020B0604030504040204" pitchFamily="34" charset="0"/>
                <a:cs typeface="Tahoma" panose="020B0604030504040204" pitchFamily="34" charset="0"/>
              </a:rPr>
              <a:t>8</a:t>
            </a:r>
            <a:r>
              <a:rPr lang="es-CO" sz="1800" dirty="0">
                <a:solidFill>
                  <a:schemeClr val="tx1"/>
                </a:solidFill>
                <a:latin typeface="Tahoma" panose="020B0604030504040204" pitchFamily="34" charset="0"/>
                <a:ea typeface="Tahoma" panose="020B0604030504040204" pitchFamily="34" charset="0"/>
                <a:cs typeface="Tahoma" panose="020B0604030504040204" pitchFamily="34" charset="0"/>
              </a:rPr>
              <a:t>. Se realizará una evaluación de la Rendición de Cuentas del Informe de Gestión 2018 por parte de la ciudadanía a través del diligenciamiento de una encuesta que será entregada en el desarrollo del evento por parte de algunos funcionarios de la administración Departamental, la cual se recibirá </a:t>
            </a:r>
            <a:r>
              <a:rPr lang="es-CO" sz="1800" dirty="0" smtClean="0">
                <a:solidFill>
                  <a:schemeClr val="tx1"/>
                </a:solidFill>
                <a:latin typeface="Tahoma" panose="020B0604030504040204" pitchFamily="34" charset="0"/>
                <a:ea typeface="Tahoma" panose="020B0604030504040204" pitchFamily="34" charset="0"/>
                <a:cs typeface="Tahoma" panose="020B0604030504040204" pitchFamily="34" charset="0"/>
              </a:rPr>
              <a:t>al </a:t>
            </a:r>
            <a:r>
              <a:rPr lang="es-CO" sz="1800" dirty="0">
                <a:solidFill>
                  <a:schemeClr val="tx1"/>
                </a:solidFill>
                <a:latin typeface="Tahoma" panose="020B0604030504040204" pitchFamily="34" charset="0"/>
                <a:ea typeface="Tahoma" panose="020B0604030504040204" pitchFamily="34" charset="0"/>
                <a:cs typeface="Tahoma" panose="020B0604030504040204" pitchFamily="34" charset="0"/>
              </a:rPr>
              <a:t>término de la actividad. </a:t>
            </a:r>
          </a:p>
          <a:p>
            <a:endParaRPr lang="es-ES" sz="4000" b="1" dirty="0">
              <a:solidFill>
                <a:srgbClr val="FF0000"/>
              </a:solidFill>
            </a:endParaRPr>
          </a:p>
        </p:txBody>
      </p:sp>
      <p:sp>
        <p:nvSpPr>
          <p:cNvPr id="2" name="Rectángulo 1"/>
          <p:cNvSpPr/>
          <p:nvPr/>
        </p:nvSpPr>
        <p:spPr>
          <a:xfrm>
            <a:off x="395536" y="1484784"/>
            <a:ext cx="8533651" cy="1083374"/>
          </a:xfrm>
          <a:prstGeom prst="rect">
            <a:avLst/>
          </a:prstGeom>
        </p:spPr>
        <p:txBody>
          <a:bodyPr wrap="square">
            <a:spAutoFit/>
          </a:bodyPr>
          <a:lstStyle/>
          <a:p>
            <a:pPr marL="685800">
              <a:lnSpc>
                <a:spcPct val="115000"/>
              </a:lnSpc>
              <a:spcAft>
                <a:spcPts val="0"/>
              </a:spcAft>
            </a:pPr>
            <a:r>
              <a:rPr lang="es-CO" sz="2000" dirty="0">
                <a:latin typeface="Tahoma" panose="020B0604030504040204" pitchFamily="34" charset="0"/>
                <a:ea typeface="Tahoma" panose="020B0604030504040204" pitchFamily="34" charset="0"/>
                <a:cs typeface="Tahoma" panose="020B0604030504040204" pitchFamily="34" charset="0"/>
              </a:rPr>
              <a:t>7.  </a:t>
            </a:r>
            <a:r>
              <a:rPr lang="es-CO" dirty="0">
                <a:latin typeface="Tahoma" panose="020B0604030504040204" pitchFamily="34" charset="0"/>
                <a:ea typeface="Tahoma" panose="020B0604030504040204" pitchFamily="34" charset="0"/>
                <a:cs typeface="Tahoma" panose="020B0604030504040204" pitchFamily="34" charset="0"/>
              </a:rPr>
              <a:t>En el caso </a:t>
            </a:r>
            <a:r>
              <a:rPr lang="es-CO" dirty="0">
                <a:latin typeface="Tahoma" panose="020B0604030504040204" pitchFamily="34" charset="0"/>
                <a:ea typeface="Times New Roman" panose="02020603050405020304" pitchFamily="18" charset="0"/>
              </a:rPr>
              <a:t>que las respuestas necesiten de ampliación, estas serán enviadas al solicitante en forma física o virtual según lo requieran.</a:t>
            </a:r>
            <a:endParaRPr lang="es-CO" sz="2000" dirty="0">
              <a:latin typeface="Times New Roman" panose="02020603050405020304" pitchFamily="18" charset="0"/>
              <a:ea typeface="Times New Roman" panose="02020603050405020304" pitchFamily="18" charset="0"/>
            </a:endParaRPr>
          </a:p>
          <a:p>
            <a:pPr marL="685800" algn="just">
              <a:lnSpc>
                <a:spcPct val="115000"/>
              </a:lnSpc>
              <a:spcAft>
                <a:spcPts val="0"/>
              </a:spcAft>
            </a:pPr>
            <a:r>
              <a:rPr lang="es-CO" dirty="0">
                <a:latin typeface="Tahoma" panose="020B0604030504040204" pitchFamily="34" charset="0"/>
                <a:ea typeface="Times New Roman" panose="02020603050405020304" pitchFamily="18" charset="0"/>
              </a:rPr>
              <a:t> </a:t>
            </a:r>
            <a:endParaRPr lang="es-CO"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0591734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10586098</TotalTime>
  <Words>255</Words>
  <Application>Microsoft Office PowerPoint</Application>
  <PresentationFormat>Presentación en pantalla (4:3)</PresentationFormat>
  <Paragraphs>24</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Tahoma</vt:lpstr>
      <vt:lpstr>Times New Roman</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SECRETARIA DEPARTAMENTAL DE PPLANEACION</dc:creator>
  <cp:lastModifiedBy>AUXPLANEACION12</cp:lastModifiedBy>
  <cp:revision>568</cp:revision>
  <dcterms:created xsi:type="dcterms:W3CDTF">2016-02-17T01:08:55Z</dcterms:created>
  <dcterms:modified xsi:type="dcterms:W3CDTF">2019-05-16T21:53:53Z</dcterms:modified>
</cp:coreProperties>
</file>