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57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98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UXFAMILIA07\Desktop\Luzma\AADiscapacidad\Seguimiento%20a%20diciembre\PLAN%20DE%20ACCION%20A%20TRABAJAR%2013%20de%20dic%20presupuesto%20por%20l&#237;ne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Seguimiento Política Pública de Discapacidad</a:t>
            </a:r>
          </a:p>
        </c:rich>
      </c:tx>
      <c:layout>
        <c:manualLayout>
          <c:xMode val="edge"/>
          <c:yMode val="edge"/>
          <c:x val="0.1983706836806492"/>
          <c:y val="2.15654660475510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E9F1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00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Hoja1!$E$2:$J$2</c:f>
              <c:strCache>
                <c:ptCount val="6"/>
                <c:pt idx="0">
                  <c:v>CRITICO</c:v>
                </c:pt>
                <c:pt idx="1">
                  <c:v>BAJO</c:v>
                </c:pt>
                <c:pt idx="2">
                  <c:v>MEDIO</c:v>
                </c:pt>
                <c:pt idx="3">
                  <c:v>SATIS</c:v>
                </c:pt>
                <c:pt idx="4">
                  <c:v>SOBRE</c:v>
                </c:pt>
                <c:pt idx="5">
                  <c:v>POR DEFINIR</c:v>
                </c:pt>
              </c:strCache>
            </c:strRef>
          </c:cat>
          <c:val>
            <c:numRef>
              <c:f>Hoja1!$E$8:$J$8</c:f>
              <c:numCache>
                <c:formatCode>General</c:formatCode>
                <c:ptCount val="6"/>
                <c:pt idx="0">
                  <c:v>6</c:v>
                </c:pt>
                <c:pt idx="1">
                  <c:v>16</c:v>
                </c:pt>
                <c:pt idx="2">
                  <c:v>7</c:v>
                </c:pt>
                <c:pt idx="3">
                  <c:v>3</c:v>
                </c:pt>
                <c:pt idx="4">
                  <c:v>65</c:v>
                </c:pt>
                <c:pt idx="5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2102557387803468"/>
          <c:y val="0.28519423211516742"/>
          <c:w val="0.19836142545008226"/>
          <c:h val="0.527905062139390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8A52A-7107-4E83-8310-BD8AF3B28E85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CD089-F688-40D0-8F46-6C74A71FB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1973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8A52A-7107-4E83-8310-BD8AF3B28E85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CD089-F688-40D0-8F46-6C74A71FB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5687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8A52A-7107-4E83-8310-BD8AF3B28E85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CD089-F688-40D0-8F46-6C74A71FB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189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8A52A-7107-4E83-8310-BD8AF3B28E85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CD089-F688-40D0-8F46-6C74A71FB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3749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8A52A-7107-4E83-8310-BD8AF3B28E85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CD089-F688-40D0-8F46-6C74A71FB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0128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8A52A-7107-4E83-8310-BD8AF3B28E85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CD089-F688-40D0-8F46-6C74A71FB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506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8A52A-7107-4E83-8310-BD8AF3B28E85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CD089-F688-40D0-8F46-6C74A71FB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383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8A52A-7107-4E83-8310-BD8AF3B28E85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CD089-F688-40D0-8F46-6C74A71FB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6738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8A52A-7107-4E83-8310-BD8AF3B28E85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CD089-F688-40D0-8F46-6C74A71FB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7614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8A52A-7107-4E83-8310-BD8AF3B28E85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CD089-F688-40D0-8F46-6C74A71FB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7000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8A52A-7107-4E83-8310-BD8AF3B28E85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CD089-F688-40D0-8F46-6C74A71FB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8951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8A52A-7107-4E83-8310-BD8AF3B28E85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CD089-F688-40D0-8F46-6C74A71FB6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4424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Gekko\Desktop\Power Point 1.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13" y="1"/>
            <a:ext cx="914611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6016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Gekko\Desktop\Power Point 1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578" y="0"/>
            <a:ext cx="914646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8841718"/>
              </p:ext>
            </p:extLst>
          </p:nvPr>
        </p:nvGraphicFramePr>
        <p:xfrm>
          <a:off x="251520" y="1556792"/>
          <a:ext cx="8723352" cy="4503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63270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Gekko\Desktop\Power Point 1.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578" y="0"/>
            <a:ext cx="914646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971600" y="2348880"/>
            <a:ext cx="76328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s-CO" dirty="0" smtClean="0"/>
              <a:t>Número </a:t>
            </a:r>
            <a:r>
              <a:rPr lang="es-CO" dirty="0"/>
              <a:t>de Gestores Deportivos formados y vinculados a procesos deportivos en los 12 </a:t>
            </a:r>
            <a:r>
              <a:rPr lang="es-CO" dirty="0" smtClean="0"/>
              <a:t>municipios.</a:t>
            </a:r>
          </a:p>
          <a:p>
            <a:pPr marL="285750" indent="-285750" algn="just">
              <a:buFontTx/>
              <a:buChar char="-"/>
            </a:pPr>
            <a:r>
              <a:rPr lang="es-CO" dirty="0"/>
              <a:t>Total de deportistas PCD  con logros deportivos apoyados</a:t>
            </a:r>
            <a:r>
              <a:rPr lang="es-CO" dirty="0" smtClean="0"/>
              <a:t>.</a:t>
            </a:r>
          </a:p>
          <a:p>
            <a:pPr marL="285750" indent="-285750" algn="just">
              <a:buFontTx/>
              <a:buChar char="-"/>
            </a:pPr>
            <a:r>
              <a:rPr lang="es-CO" dirty="0" smtClean="0"/>
              <a:t>Número </a:t>
            </a:r>
            <a:r>
              <a:rPr lang="es-CO" dirty="0"/>
              <a:t>de Campañas en contra de la </a:t>
            </a:r>
            <a:r>
              <a:rPr lang="es-CO" dirty="0" smtClean="0"/>
              <a:t>homofobia </a:t>
            </a:r>
            <a:r>
              <a:rPr lang="es-CO" dirty="0"/>
              <a:t>y la </a:t>
            </a:r>
            <a:r>
              <a:rPr lang="es-CO" dirty="0" smtClean="0"/>
              <a:t>discriminación.</a:t>
            </a:r>
          </a:p>
          <a:p>
            <a:pPr marL="285750" indent="-285750" algn="just">
              <a:buFontTx/>
              <a:buChar char="-"/>
            </a:pPr>
            <a:r>
              <a:rPr lang="es-CO" dirty="0" smtClean="0"/>
              <a:t>Transporte </a:t>
            </a:r>
            <a:r>
              <a:rPr lang="es-CO" dirty="0"/>
              <a:t>de uso público construido y acondicionado con parámetros de </a:t>
            </a:r>
            <a:r>
              <a:rPr lang="es-CO" dirty="0" smtClean="0"/>
              <a:t>accesibilidad.</a:t>
            </a:r>
          </a:p>
          <a:p>
            <a:pPr marL="285750" indent="-285750" algn="just">
              <a:buFontTx/>
              <a:buChar char="-"/>
            </a:pPr>
            <a:r>
              <a:rPr lang="es-CO" dirty="0"/>
              <a:t>Páginas Web institucionales con criterios de </a:t>
            </a:r>
            <a:r>
              <a:rPr lang="es-CO" dirty="0" smtClean="0"/>
              <a:t>accesibilidad </a:t>
            </a:r>
            <a:r>
              <a:rPr lang="es-CO" dirty="0"/>
              <a:t>operando en el departamento del Quindío.</a:t>
            </a:r>
            <a:endParaRPr lang="es-CO" dirty="0" smtClean="0"/>
          </a:p>
          <a:p>
            <a:pPr algn="just"/>
            <a:endParaRPr lang="es-CO" dirty="0"/>
          </a:p>
        </p:txBody>
      </p:sp>
      <p:sp>
        <p:nvSpPr>
          <p:cNvPr id="6" name="CuadroTexto 5"/>
          <p:cNvSpPr txBox="1"/>
          <p:nvPr/>
        </p:nvSpPr>
        <p:spPr>
          <a:xfrm>
            <a:off x="3203848" y="1484784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Debemos trabajar en…</a:t>
            </a:r>
            <a:endParaRPr lang="es-CO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7574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Gekko\Desktop\Power Point 1.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3"/>
            <a:ext cx="9144000" cy="685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50874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71</Words>
  <Application>Microsoft Office PowerPoint</Application>
  <PresentationFormat>Presentación en pantalla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Gekko</dc:creator>
  <cp:lastModifiedBy>AUXFAMILIA07</cp:lastModifiedBy>
  <cp:revision>12</cp:revision>
  <dcterms:created xsi:type="dcterms:W3CDTF">2016-02-17T01:08:55Z</dcterms:created>
  <dcterms:modified xsi:type="dcterms:W3CDTF">2018-04-24T20:36:47Z</dcterms:modified>
</cp:coreProperties>
</file>