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63" r:id="rId5"/>
    <p:sldId id="268" r:id="rId6"/>
    <p:sldId id="271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62D22-6E53-4A86-8CBC-71031FA27923}" type="datetimeFigureOut">
              <a:rPr lang="es-CO" smtClean="0"/>
              <a:pPr/>
              <a:t>11/02/2015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3801D-E09C-4312-A044-16257BD2324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236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3801D-E09C-4312-A044-16257BD2324A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52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8860" y="1063566"/>
            <a:ext cx="5857916" cy="1008112"/>
          </a:xfrm>
        </p:spPr>
        <p:txBody>
          <a:bodyPr>
            <a:noAutofit/>
          </a:bodyPr>
          <a:lstStyle/>
          <a:p>
            <a:r>
              <a:rPr lang="es-CO" sz="2000" b="1" dirty="0" smtClean="0"/>
              <a:t>INFORME POBLACION AFRODESCENDIENTE </a:t>
            </a:r>
            <a:r>
              <a:rPr lang="es-CO" sz="2000" b="1" dirty="0" smtClean="0"/>
              <a:t>2015</a:t>
            </a:r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 smtClean="0"/>
              <a:t>DIRECCION DE POBLACIONES.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CO" sz="2000" b="1" dirty="0" smtClean="0"/>
              <a:t>.</a:t>
            </a:r>
            <a:endParaRPr lang="es-CO" sz="2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332746"/>
            <a:ext cx="6400800" cy="953774"/>
          </a:xfrm>
        </p:spPr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540060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287016"/>
          </a:xfrm>
        </p:spPr>
        <p:txBody>
          <a:bodyPr>
            <a:noAutofit/>
          </a:bodyPr>
          <a:lstStyle/>
          <a:p>
            <a:r>
              <a:rPr lang="es-CO" sz="2000" dirty="0" smtClean="0"/>
              <a:t>.</a:t>
            </a:r>
            <a:endParaRPr lang="es-CO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000760" y="321297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Caracterización</a:t>
            </a:r>
            <a:r>
              <a:rPr lang="es-CO" dirty="0" smtClean="0"/>
              <a:t>: Inversión Gobernación 31.140.000 Aporte Uni Quindío </a:t>
            </a:r>
            <a:r>
              <a:rPr lang="es-CO" dirty="0" smtClean="0"/>
              <a:t>31.200.000.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2571736" y="1071546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INFORME POBLACION AFRODESCENDIENTE </a:t>
            </a:r>
            <a:r>
              <a:rPr lang="es-CO" sz="2000" b="1" dirty="0" smtClean="0"/>
              <a:t>2015 DIRECCION </a:t>
            </a:r>
            <a:r>
              <a:rPr lang="es-CO" sz="2000" b="1" dirty="0" smtClean="0"/>
              <a:t>DE POBLACIONES</a:t>
            </a:r>
            <a:r>
              <a:rPr lang="es-CO" b="1" dirty="0" smtClean="0"/>
              <a:t>.</a:t>
            </a:r>
            <a:endParaRPr lang="es-ES" dirty="0"/>
          </a:p>
        </p:txBody>
      </p:sp>
      <p:pic>
        <p:nvPicPr>
          <p:cNvPr id="1026" name="Picture 2" descr="C:\Documents and Settings\AUXFAMILIA04\Escritorio\IMG-20131123-0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598" y="2428868"/>
            <a:ext cx="4548724" cy="341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0184" y="984148"/>
            <a:ext cx="8229600" cy="2016224"/>
          </a:xfrm>
        </p:spPr>
        <p:txBody>
          <a:bodyPr>
            <a:normAutofit/>
          </a:bodyPr>
          <a:lstStyle/>
          <a:p>
            <a:r>
              <a:rPr lang="es-CO" sz="2000" b="1" dirty="0" smtClean="0"/>
              <a:t>INFORME POBLACION AFRODESCENDIENTE </a:t>
            </a:r>
            <a:r>
              <a:rPr lang="es-CO" sz="2000" b="1" dirty="0" smtClean="0"/>
              <a:t>2015</a:t>
            </a:r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 smtClean="0"/>
              <a:t>DIRECCION DE POBLACIONES</a:t>
            </a:r>
            <a:r>
              <a:rPr lang="es-CO" sz="2400" b="1" dirty="0" smtClean="0"/>
              <a:t>.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CO" sz="2200" dirty="0" smtClean="0"/>
              <a:t/>
            </a:r>
            <a:br>
              <a:rPr lang="es-CO" sz="2200" dirty="0" smtClean="0"/>
            </a:b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156176" y="285749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/>
              <a:t>Etno</a:t>
            </a:r>
            <a:r>
              <a:rPr lang="es-CO" b="1" dirty="0" smtClean="0"/>
              <a:t>-emprendimiento.  </a:t>
            </a:r>
            <a:r>
              <a:rPr lang="es-CO" dirty="0" smtClean="0"/>
              <a:t>Asociación </a:t>
            </a:r>
            <a:r>
              <a:rPr lang="es-CO" dirty="0" smtClean="0"/>
              <a:t>Manos unidas Montenegro </a:t>
            </a:r>
            <a:r>
              <a:rPr lang="es-CO" dirty="0" smtClean="0"/>
              <a:t>: $ </a:t>
            </a:r>
            <a:r>
              <a:rPr lang="es-CO" dirty="0" smtClean="0"/>
              <a:t>11.450.000</a:t>
            </a:r>
            <a:endParaRPr lang="es-CO" dirty="0" smtClean="0"/>
          </a:p>
          <a:p>
            <a:endParaRPr lang="es-CO" b="1" dirty="0" smtClean="0"/>
          </a:p>
          <a:p>
            <a:endParaRPr lang="es-CO" b="1" dirty="0" smtClean="0"/>
          </a:p>
          <a:p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4733192" cy="29523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1357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sz="2200" b="1" dirty="0" smtClean="0"/>
              <a:t>INFORME POBLACION AFRODESCENDIENTE </a:t>
            </a:r>
            <a:r>
              <a:rPr lang="es-CO" sz="2200" b="1" dirty="0" smtClean="0"/>
              <a:t>2015</a:t>
            </a:r>
            <a:r>
              <a:rPr lang="es-CO" sz="2200" b="1" dirty="0" smtClean="0"/>
              <a:t/>
            </a:r>
            <a:br>
              <a:rPr lang="es-CO" sz="2200" b="1" dirty="0" smtClean="0"/>
            </a:br>
            <a:r>
              <a:rPr lang="es-CO" sz="2200" b="1" dirty="0" smtClean="0"/>
              <a:t>DIRECCION DE POBLACIONES.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CO" sz="2200" dirty="0" smtClean="0"/>
              <a:t>.</a:t>
            </a:r>
            <a:br>
              <a:rPr lang="es-CO" sz="2200" dirty="0" smtClean="0"/>
            </a:b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857884" y="2786058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Celebraciones: </a:t>
            </a:r>
            <a:r>
              <a:rPr lang="es-CO" sz="1600" dirty="0" smtClean="0"/>
              <a:t>Día de la Afrocolombianidad Armenia </a:t>
            </a:r>
            <a:r>
              <a:rPr lang="es-CO" sz="1600" dirty="0" smtClean="0"/>
              <a:t> $ 8.400.000.</a:t>
            </a:r>
            <a:endParaRPr lang="es-CO" sz="16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2176264"/>
            <a:ext cx="4687416" cy="31249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1357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sz="2200" b="1" dirty="0" smtClean="0"/>
              <a:t>INFORME POBLACION AFRODESCENDIENTE </a:t>
            </a:r>
            <a:r>
              <a:rPr lang="es-CO" sz="2200" b="1" dirty="0" smtClean="0"/>
              <a:t>2015</a:t>
            </a:r>
            <a:r>
              <a:rPr lang="es-CO" sz="2200" b="1" dirty="0" smtClean="0"/>
              <a:t/>
            </a:r>
            <a:br>
              <a:rPr lang="es-CO" sz="2200" b="1" dirty="0" smtClean="0"/>
            </a:br>
            <a:r>
              <a:rPr lang="es-CO" sz="2200" b="1" dirty="0" smtClean="0"/>
              <a:t>DIRECCION DE POBLACIONES.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CO" sz="2200" dirty="0" smtClean="0"/>
              <a:t>.</a:t>
            </a:r>
            <a:br>
              <a:rPr lang="es-CO" sz="2200" dirty="0" smtClean="0"/>
            </a:b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786446" y="278605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Espacio Autónomo: </a:t>
            </a:r>
            <a:r>
              <a:rPr lang="es-CO" dirty="0" smtClean="0"/>
              <a:t>capacitación en legislación afrocolombiana: $ 10.000.000</a:t>
            </a:r>
            <a:endParaRPr lang="es-CO" sz="1600" dirty="0"/>
          </a:p>
        </p:txBody>
      </p:sp>
      <p:pic>
        <p:nvPicPr>
          <p:cNvPr id="6" name="Picture 2" descr="D:\Personal\fotos\Fotos Mesas de trabajo\IMG-20130207-00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2161150"/>
            <a:ext cx="4392488" cy="329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1357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sz="2200" b="1" dirty="0" smtClean="0"/>
              <a:t>INFORME POBLACION AFRODESCENDIENTE </a:t>
            </a:r>
            <a:r>
              <a:rPr lang="es-CO" sz="2200" b="1" dirty="0" smtClean="0"/>
              <a:t>2015</a:t>
            </a:r>
            <a:r>
              <a:rPr lang="es-CO" sz="2200" b="1" dirty="0" smtClean="0"/>
              <a:t/>
            </a:r>
            <a:br>
              <a:rPr lang="es-CO" sz="2200" b="1" dirty="0" smtClean="0"/>
            </a:br>
            <a:r>
              <a:rPr lang="es-CO" sz="2200" b="1" dirty="0" smtClean="0"/>
              <a:t>DIRECCION DE POBLACIONES.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CO" sz="2200" dirty="0" smtClean="0"/>
              <a:t>.</a:t>
            </a:r>
            <a:br>
              <a:rPr lang="es-CO" sz="2200" dirty="0" smtClean="0"/>
            </a:b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786446" y="278605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Celebraciones: </a:t>
            </a:r>
            <a:r>
              <a:rPr lang="es-CO" dirty="0" smtClean="0"/>
              <a:t>Día del </a:t>
            </a:r>
            <a:r>
              <a:rPr lang="es-CO" dirty="0" smtClean="0"/>
              <a:t>Niño y niños al cine.</a:t>
            </a:r>
            <a:endParaRPr lang="es-CO" sz="1600" dirty="0"/>
          </a:p>
        </p:txBody>
      </p:sp>
      <p:pic>
        <p:nvPicPr>
          <p:cNvPr id="8194" name="Picture 2" descr="C:\Documents and Settings\AUXFAMILIA04\Escritorio\IMG-20130620-00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0" y="2171703"/>
            <a:ext cx="4367226" cy="3275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0184" y="1000108"/>
            <a:ext cx="8229600" cy="936104"/>
          </a:xfrm>
        </p:spPr>
        <p:txBody>
          <a:bodyPr>
            <a:normAutofit/>
          </a:bodyPr>
          <a:lstStyle/>
          <a:p>
            <a:r>
              <a:rPr lang="es-CO" sz="2000" b="1" dirty="0" smtClean="0"/>
              <a:t>INFORME POBLACION AFRODESCENDIENTE </a:t>
            </a:r>
            <a:r>
              <a:rPr lang="es-CO" sz="2000" b="1" dirty="0" smtClean="0"/>
              <a:t>2015</a:t>
            </a:r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 smtClean="0"/>
              <a:t>DIRECCION DE POBLACIONES</a:t>
            </a:r>
            <a:r>
              <a:rPr lang="es-CO" sz="2400" b="1" dirty="0" smtClean="0"/>
              <a:t>.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228184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Ferias  y celebraciones.</a:t>
            </a:r>
            <a:endParaRPr lang="es-CO" dirty="0"/>
          </a:p>
        </p:txBody>
      </p:sp>
      <p:pic>
        <p:nvPicPr>
          <p:cNvPr id="13314" name="Picture 2" descr="C:\Documents and Settings\AUXFAMILIA04\Escritorio\IMG-20131019-01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43142"/>
            <a:ext cx="4629165" cy="3471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0184" y="1000108"/>
            <a:ext cx="8229600" cy="936104"/>
          </a:xfrm>
        </p:spPr>
        <p:txBody>
          <a:bodyPr>
            <a:normAutofit/>
          </a:bodyPr>
          <a:lstStyle/>
          <a:p>
            <a:r>
              <a:rPr lang="es-CO" sz="2000" b="1" dirty="0" smtClean="0"/>
              <a:t>INFORME POBLACION AFRODESCENDIENTE </a:t>
            </a:r>
            <a:r>
              <a:rPr lang="es-CO" sz="2000" b="1" dirty="0" smtClean="0"/>
              <a:t>2015</a:t>
            </a:r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 smtClean="0"/>
              <a:t>DIRECCION DE POBLACIONES</a:t>
            </a:r>
            <a:r>
              <a:rPr lang="es-CO" sz="2400" b="1" dirty="0" smtClean="0"/>
              <a:t>.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228184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Ferias  y celebraciones.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2294144"/>
            <a:ext cx="5050656" cy="3367104"/>
          </a:xfrm>
        </p:spPr>
      </p:pic>
    </p:spTree>
    <p:extLst>
      <p:ext uri="{BB962C8B-B14F-4D97-AF65-F5344CB8AC3E}">
        <p14:creationId xmlns:p14="http://schemas.microsoft.com/office/powerpoint/2010/main" val="218860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0184" y="1000108"/>
            <a:ext cx="8229600" cy="936104"/>
          </a:xfrm>
        </p:spPr>
        <p:txBody>
          <a:bodyPr>
            <a:normAutofit/>
          </a:bodyPr>
          <a:lstStyle/>
          <a:p>
            <a:r>
              <a:rPr lang="es-CO" sz="2000" b="1" dirty="0" smtClean="0"/>
              <a:t>INFORME POBLACION AFRODESCENDIENTE </a:t>
            </a:r>
            <a:r>
              <a:rPr lang="es-CO" sz="2000" b="1" dirty="0" smtClean="0"/>
              <a:t>2015</a:t>
            </a:r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 smtClean="0"/>
              <a:t>DIRECCION DE POBLACIONES</a:t>
            </a:r>
            <a:r>
              <a:rPr lang="es-CO" sz="2400" b="1" dirty="0" smtClean="0"/>
              <a:t>.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228184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Celebración Navidad Afro</a:t>
            </a:r>
            <a:endParaRPr lang="es-CO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46204"/>
            <a:ext cx="5200914" cy="3231068"/>
          </a:xfrm>
        </p:spPr>
      </p:pic>
    </p:spTree>
    <p:extLst>
      <p:ext uri="{BB962C8B-B14F-4D97-AF65-F5344CB8AC3E}">
        <p14:creationId xmlns:p14="http://schemas.microsoft.com/office/powerpoint/2010/main" val="86653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102</Words>
  <Application>Microsoft Office PowerPoint</Application>
  <PresentationFormat>Presentación en pantalla (4:3)</PresentationFormat>
  <Paragraphs>23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INFORME POBLACION AFRODESCENDIENTE 2015 DIRECCION DE POBLACIONES. .</vt:lpstr>
      <vt:lpstr>.</vt:lpstr>
      <vt:lpstr>INFORME POBLACION AFRODESCENDIENTE 2015 DIRECCION DE POBLACIONES.  </vt:lpstr>
      <vt:lpstr>INFORME POBLACION AFRODESCENDIENTE 2015 DIRECCION DE POBLACIONES. . </vt:lpstr>
      <vt:lpstr>INFORME POBLACION AFRODESCENDIENTE 2015 DIRECCION DE POBLACIONES. . </vt:lpstr>
      <vt:lpstr>INFORME POBLACION AFRODESCENDIENTE 2015 DIRECCION DE POBLACIONES. . </vt:lpstr>
      <vt:lpstr>INFORME POBLACION AFRODESCENDIENTE 2015 DIRECCION DE POBLACIONES.</vt:lpstr>
      <vt:lpstr>INFORME POBLACION AFRODESCENDIENTE 2015 DIRECCION DE POBLACIONES.</vt:lpstr>
      <vt:lpstr>INFORME POBLACION AFRODESCENDIENTE 2015 DIRECCION DE POBLACIONES.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DESARROLLO CULTURAL Y GASTRONOMICO PARA LA POBLACION AFRODESCENDIENTE DEL DEPARTAMENTO</dc:title>
  <dc:creator>roco</dc:creator>
  <cp:lastModifiedBy>AUXFAMILIA23</cp:lastModifiedBy>
  <cp:revision>45</cp:revision>
  <dcterms:created xsi:type="dcterms:W3CDTF">2014-04-23T02:35:22Z</dcterms:created>
  <dcterms:modified xsi:type="dcterms:W3CDTF">2015-02-11T21:32:04Z</dcterms:modified>
</cp:coreProperties>
</file>