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60" r:id="rId7"/>
    <p:sldId id="259" r:id="rId8"/>
    <p:sldId id="261" r:id="rId9"/>
    <p:sldId id="279" r:id="rId10"/>
    <p:sldId id="263" r:id="rId11"/>
    <p:sldId id="262" r:id="rId12"/>
    <p:sldId id="276" r:id="rId13"/>
    <p:sldId id="278" r:id="rId14"/>
    <p:sldId id="266" r:id="rId15"/>
    <p:sldId id="268" r:id="rId16"/>
    <p:sldId id="280" r:id="rId17"/>
    <p:sldId id="269" r:id="rId18"/>
    <p:sldId id="270" r:id="rId19"/>
    <p:sldId id="275" r:id="rId20"/>
    <p:sldId id="271" r:id="rId21"/>
    <p:sldId id="272" r:id="rId22"/>
    <p:sldId id="273" r:id="rId23"/>
    <p:sldId id="274" r:id="rId24"/>
    <p:sldId id="281" r:id="rId25"/>
    <p:sldId id="282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B4B25-4235-4AD2-9C68-B99B2E03405E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6DB3571-E814-4AA6-AE51-FC3A9C7213C1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SERIE</a:t>
          </a:r>
          <a:endParaRPr lang="es-ES" sz="1600" b="1" dirty="0">
            <a:solidFill>
              <a:schemeClr val="tx1"/>
            </a:solidFill>
          </a:endParaRPr>
        </a:p>
      </dgm:t>
    </dgm:pt>
    <dgm:pt modelId="{BA7314B8-90FA-4A3C-96E1-70CE85284058}" type="parTrans" cxnId="{B6717244-513B-459A-A05A-257992D3B6B1}">
      <dgm:prSet/>
      <dgm:spPr/>
      <dgm:t>
        <a:bodyPr/>
        <a:lstStyle/>
        <a:p>
          <a:endParaRPr lang="es-ES"/>
        </a:p>
      </dgm:t>
    </dgm:pt>
    <dgm:pt modelId="{EDAEC1B3-14B1-40DF-8C6C-632B9F702BD6}" type="sibTrans" cxnId="{B6717244-513B-459A-A05A-257992D3B6B1}">
      <dgm:prSet/>
      <dgm:spPr/>
      <dgm:t>
        <a:bodyPr/>
        <a:lstStyle/>
        <a:p>
          <a:endParaRPr lang="es-ES" dirty="0"/>
        </a:p>
      </dgm:t>
    </dgm:pt>
    <dgm:pt modelId="{64704CD2-28E6-435C-910B-B006ECE1251F}">
      <dgm:prSet phldrT="[Texto]" custT="1"/>
      <dgm:spPr/>
      <dgm:t>
        <a:bodyPr/>
        <a:lstStyle/>
        <a:p>
          <a:r>
            <a:rPr lang="es-CO" sz="1400" dirty="0" smtClean="0"/>
            <a:t>Conjunto de unidades documentales de estructura y contenidos homogéneos.</a:t>
          </a:r>
          <a:endParaRPr lang="es-ES" sz="1400" dirty="0"/>
        </a:p>
      </dgm:t>
    </dgm:pt>
    <dgm:pt modelId="{1B255C7F-0AB6-4634-AC26-45797429C86F}" type="parTrans" cxnId="{45056B13-16D5-491B-9011-9C134E2DD585}">
      <dgm:prSet/>
      <dgm:spPr/>
      <dgm:t>
        <a:bodyPr/>
        <a:lstStyle/>
        <a:p>
          <a:endParaRPr lang="es-ES"/>
        </a:p>
      </dgm:t>
    </dgm:pt>
    <dgm:pt modelId="{1E645B1C-620E-40BE-89A6-FB0649ED78CC}" type="sibTrans" cxnId="{45056B13-16D5-491B-9011-9C134E2DD585}">
      <dgm:prSet/>
      <dgm:spPr/>
      <dgm:t>
        <a:bodyPr/>
        <a:lstStyle/>
        <a:p>
          <a:endParaRPr lang="es-ES"/>
        </a:p>
      </dgm:t>
    </dgm:pt>
    <dgm:pt modelId="{15BDDD7A-9FA1-4305-94F0-7E59AF17375C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SUBSERIES</a:t>
          </a:r>
          <a:endParaRPr lang="es-ES" sz="1600" b="1" dirty="0">
            <a:solidFill>
              <a:schemeClr val="tx1"/>
            </a:solidFill>
          </a:endParaRPr>
        </a:p>
      </dgm:t>
    </dgm:pt>
    <dgm:pt modelId="{AEBF6346-83E6-448C-AA61-1D58F87AD100}" type="parTrans" cxnId="{C73F4386-8EB2-403D-A637-4ABB90C31D19}">
      <dgm:prSet/>
      <dgm:spPr/>
      <dgm:t>
        <a:bodyPr/>
        <a:lstStyle/>
        <a:p>
          <a:endParaRPr lang="es-ES"/>
        </a:p>
      </dgm:t>
    </dgm:pt>
    <dgm:pt modelId="{35F2B45C-8E53-4BA8-AAC6-0EDBE470DA53}" type="sibTrans" cxnId="{C73F4386-8EB2-403D-A637-4ABB90C31D19}">
      <dgm:prSet/>
      <dgm:spPr/>
      <dgm:t>
        <a:bodyPr/>
        <a:lstStyle/>
        <a:p>
          <a:endParaRPr lang="es-ES" dirty="0"/>
        </a:p>
      </dgm:t>
    </dgm:pt>
    <dgm:pt modelId="{6ECC75C7-24BA-4E24-BEE8-C6CD88EB0BEF}">
      <dgm:prSet phldrT="[Texto]" custT="1"/>
      <dgm:spPr/>
      <dgm:t>
        <a:bodyPr/>
        <a:lstStyle/>
        <a:p>
          <a:r>
            <a:rPr lang="es-CO" sz="1400" dirty="0" smtClean="0"/>
            <a:t>Conjunto de unidades documentales que forman parte de una serie</a:t>
          </a:r>
          <a:endParaRPr lang="es-ES" sz="1400" dirty="0"/>
        </a:p>
      </dgm:t>
    </dgm:pt>
    <dgm:pt modelId="{C06E7DC6-5A1B-4326-B7F2-346E3F5D0A50}" type="parTrans" cxnId="{C5B56223-D30E-4289-9154-1D68879C4C2F}">
      <dgm:prSet/>
      <dgm:spPr/>
      <dgm:t>
        <a:bodyPr/>
        <a:lstStyle/>
        <a:p>
          <a:endParaRPr lang="es-ES"/>
        </a:p>
      </dgm:t>
    </dgm:pt>
    <dgm:pt modelId="{6A79B933-C2F1-4954-A081-2C29BD17B666}" type="sibTrans" cxnId="{C5B56223-D30E-4289-9154-1D68879C4C2F}">
      <dgm:prSet/>
      <dgm:spPr/>
      <dgm:t>
        <a:bodyPr/>
        <a:lstStyle/>
        <a:p>
          <a:endParaRPr lang="es-ES"/>
        </a:p>
      </dgm:t>
    </dgm:pt>
    <dgm:pt modelId="{FEF31E92-4C68-4857-9F5D-21C1E7C25518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TIPOS DOCUMENTALES</a:t>
          </a:r>
          <a:endParaRPr lang="es-ES" sz="1600" b="1" dirty="0">
            <a:solidFill>
              <a:schemeClr val="tx1"/>
            </a:solidFill>
          </a:endParaRPr>
        </a:p>
      </dgm:t>
    </dgm:pt>
    <dgm:pt modelId="{0DE04DC0-AF23-4A83-9C3C-77F6824311F4}" type="parTrans" cxnId="{C644225F-CC2E-465D-AC09-B021E838F645}">
      <dgm:prSet/>
      <dgm:spPr/>
      <dgm:t>
        <a:bodyPr/>
        <a:lstStyle/>
        <a:p>
          <a:endParaRPr lang="es-ES"/>
        </a:p>
      </dgm:t>
    </dgm:pt>
    <dgm:pt modelId="{330CD636-0E48-4A4B-A54B-E50A4C383F8B}" type="sibTrans" cxnId="{C644225F-CC2E-465D-AC09-B021E838F645}">
      <dgm:prSet/>
      <dgm:spPr/>
      <dgm:t>
        <a:bodyPr/>
        <a:lstStyle/>
        <a:p>
          <a:endParaRPr lang="es-ES" dirty="0"/>
        </a:p>
      </dgm:t>
    </dgm:pt>
    <dgm:pt modelId="{91E77818-E020-49EF-82EA-DFC898FDF63C}">
      <dgm:prSet phldrT="[Texto]" custT="1"/>
      <dgm:spPr/>
      <dgm:t>
        <a:bodyPr/>
        <a:lstStyle/>
        <a:p>
          <a:r>
            <a:rPr lang="es-ES_tradnl" sz="1400" dirty="0" smtClean="0"/>
            <a:t>Unidad documental compleja formada por un conjunto de documentos generados orgánica y funcionalmente por una instancia productora en la resolución de un mismo asunto</a:t>
          </a:r>
          <a:r>
            <a:rPr lang="es-ES_tradnl" sz="1200" dirty="0" smtClean="0"/>
            <a:t>. </a:t>
          </a:r>
          <a:endParaRPr lang="es-ES" sz="1200" dirty="0"/>
        </a:p>
      </dgm:t>
    </dgm:pt>
    <dgm:pt modelId="{FC5B3FC5-3587-4365-8D16-7414ED72E188}" type="parTrans" cxnId="{275EF6C7-B057-4CEA-A80F-C666DAE35DF1}">
      <dgm:prSet/>
      <dgm:spPr/>
      <dgm:t>
        <a:bodyPr/>
        <a:lstStyle/>
        <a:p>
          <a:endParaRPr lang="es-ES"/>
        </a:p>
      </dgm:t>
    </dgm:pt>
    <dgm:pt modelId="{1B786087-A576-4380-A894-2689BB81F1B6}" type="sibTrans" cxnId="{275EF6C7-B057-4CEA-A80F-C666DAE35DF1}">
      <dgm:prSet/>
      <dgm:spPr/>
      <dgm:t>
        <a:bodyPr/>
        <a:lstStyle/>
        <a:p>
          <a:endParaRPr lang="es-ES"/>
        </a:p>
      </dgm:t>
    </dgm:pt>
    <dgm:pt modelId="{D3BED14A-E800-4C8C-9B67-C26F484C359D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EXPEDIENTES</a:t>
          </a:r>
          <a:endParaRPr lang="es-ES" sz="1600" b="1" dirty="0">
            <a:solidFill>
              <a:schemeClr val="tx1"/>
            </a:solidFill>
          </a:endParaRPr>
        </a:p>
      </dgm:t>
    </dgm:pt>
    <dgm:pt modelId="{5B78957E-C146-44F1-A8BA-5B962B3B11BA}" type="parTrans" cxnId="{48FCDE2A-FF51-4F49-8CCE-161B429ABA27}">
      <dgm:prSet/>
      <dgm:spPr/>
      <dgm:t>
        <a:bodyPr/>
        <a:lstStyle/>
        <a:p>
          <a:endParaRPr lang="es-ES"/>
        </a:p>
      </dgm:t>
    </dgm:pt>
    <dgm:pt modelId="{E71183F5-45AC-46BE-B462-8BA05884A276}" type="sibTrans" cxnId="{48FCDE2A-FF51-4F49-8CCE-161B429ABA27}">
      <dgm:prSet/>
      <dgm:spPr/>
      <dgm:t>
        <a:bodyPr/>
        <a:lstStyle/>
        <a:p>
          <a:endParaRPr lang="es-ES"/>
        </a:p>
      </dgm:t>
    </dgm:pt>
    <dgm:pt modelId="{46191853-98B0-42E7-A191-3C3C73DFFAEB}">
      <dgm:prSet custT="1"/>
      <dgm:spPr/>
      <dgm:t>
        <a:bodyPr/>
        <a:lstStyle/>
        <a:p>
          <a:r>
            <a:rPr lang="es-ES_tradnl" sz="1400" dirty="0" smtClean="0"/>
            <a:t>Unidad documental simple originada en una actividad administrativa.</a:t>
          </a:r>
          <a:endParaRPr lang="es-ES" sz="1400" dirty="0"/>
        </a:p>
      </dgm:t>
    </dgm:pt>
    <dgm:pt modelId="{A4DCC483-803C-4BFD-9BC4-8865F110B2DB}" type="parTrans" cxnId="{C5D81790-F348-47A0-B8F4-8F8EF1395046}">
      <dgm:prSet/>
      <dgm:spPr/>
      <dgm:t>
        <a:bodyPr/>
        <a:lstStyle/>
        <a:p>
          <a:endParaRPr lang="es-ES"/>
        </a:p>
      </dgm:t>
    </dgm:pt>
    <dgm:pt modelId="{3DC48276-8B19-498B-B8A8-ED1C1C20F63F}" type="sibTrans" cxnId="{C5D81790-F348-47A0-B8F4-8F8EF1395046}">
      <dgm:prSet/>
      <dgm:spPr/>
      <dgm:t>
        <a:bodyPr/>
        <a:lstStyle/>
        <a:p>
          <a:endParaRPr lang="es-ES"/>
        </a:p>
      </dgm:t>
    </dgm:pt>
    <dgm:pt modelId="{25B23BB6-51AB-47EF-9E09-B629D8354C9C}">
      <dgm:prSet phldrT="[Texto]" custT="1"/>
      <dgm:spPr/>
      <dgm:t>
        <a:bodyPr/>
        <a:lstStyle/>
        <a:p>
          <a:r>
            <a:rPr lang="es-CO" sz="1200" b="1" dirty="0" smtClean="0"/>
            <a:t>Ej. CONTRATOS  PROYECTOS HISTORIAS LABORALES    AUDITORIAS   PROCESOS JUDICIALE</a:t>
          </a:r>
          <a:r>
            <a:rPr lang="es-CO" sz="1200" dirty="0" smtClean="0"/>
            <a:t>S</a:t>
          </a:r>
          <a:endParaRPr lang="es-ES" sz="1200" dirty="0"/>
        </a:p>
      </dgm:t>
    </dgm:pt>
    <dgm:pt modelId="{6D924287-144C-43B4-B24B-9EC58498524D}" type="parTrans" cxnId="{6F340D1D-0BCF-4B5A-A254-72F3A519481D}">
      <dgm:prSet/>
      <dgm:spPr/>
      <dgm:t>
        <a:bodyPr/>
        <a:lstStyle/>
        <a:p>
          <a:endParaRPr lang="es-ES"/>
        </a:p>
      </dgm:t>
    </dgm:pt>
    <dgm:pt modelId="{BF9BE9FF-1B78-4D9C-BDC2-107846B968D3}" type="sibTrans" cxnId="{6F340D1D-0BCF-4B5A-A254-72F3A519481D}">
      <dgm:prSet/>
      <dgm:spPr/>
      <dgm:t>
        <a:bodyPr/>
        <a:lstStyle/>
        <a:p>
          <a:endParaRPr lang="es-ES"/>
        </a:p>
      </dgm:t>
    </dgm:pt>
    <dgm:pt modelId="{819E1620-6482-4DCF-B3CF-9DA306640DE8}">
      <dgm:prSet phldrT="[Texto]" custT="1"/>
      <dgm:spPr/>
      <dgm:t>
        <a:bodyPr/>
        <a:lstStyle/>
        <a:p>
          <a:endParaRPr lang="es-ES" sz="1200" dirty="0"/>
        </a:p>
      </dgm:t>
    </dgm:pt>
    <dgm:pt modelId="{2339838E-58B1-4B75-87C5-AF017C172DC7}" type="parTrans" cxnId="{B969AA01-BE8B-4908-BFAC-6C7C7C571ACD}">
      <dgm:prSet/>
      <dgm:spPr/>
      <dgm:t>
        <a:bodyPr/>
        <a:lstStyle/>
        <a:p>
          <a:endParaRPr lang="es-ES"/>
        </a:p>
      </dgm:t>
    </dgm:pt>
    <dgm:pt modelId="{F24B13D5-1569-4692-AE8F-B3DD81DD2C43}" type="sibTrans" cxnId="{B969AA01-BE8B-4908-BFAC-6C7C7C571ACD}">
      <dgm:prSet/>
      <dgm:spPr/>
      <dgm:t>
        <a:bodyPr/>
        <a:lstStyle/>
        <a:p>
          <a:endParaRPr lang="es-ES"/>
        </a:p>
      </dgm:t>
    </dgm:pt>
    <dgm:pt modelId="{CE514074-949E-4DAD-955F-D5F7847B97E7}">
      <dgm:prSet phldrT="[Texto]" custT="1"/>
      <dgm:spPr/>
      <dgm:t>
        <a:bodyPr/>
        <a:lstStyle/>
        <a:p>
          <a:r>
            <a:rPr lang="es-ES" sz="1200" b="1" dirty="0" smtClean="0"/>
            <a:t>Ej. CONTRATOS INTERADMINISTRATIVOS</a:t>
          </a:r>
          <a:endParaRPr lang="es-ES" sz="1200" b="1" dirty="0"/>
        </a:p>
      </dgm:t>
    </dgm:pt>
    <dgm:pt modelId="{B6320F08-1D2E-4065-85CD-097AFA175DD0}" type="parTrans" cxnId="{C2C686F4-4850-4880-A669-784721DD92C3}">
      <dgm:prSet/>
      <dgm:spPr/>
      <dgm:t>
        <a:bodyPr/>
        <a:lstStyle/>
        <a:p>
          <a:endParaRPr lang="es-ES"/>
        </a:p>
      </dgm:t>
    </dgm:pt>
    <dgm:pt modelId="{3A7D2940-F054-4645-82CF-29EAA791FBE9}" type="sibTrans" cxnId="{C2C686F4-4850-4880-A669-784721DD92C3}">
      <dgm:prSet/>
      <dgm:spPr/>
      <dgm:t>
        <a:bodyPr/>
        <a:lstStyle/>
        <a:p>
          <a:endParaRPr lang="es-ES"/>
        </a:p>
      </dgm:t>
    </dgm:pt>
    <dgm:pt modelId="{770E778E-8C05-4872-AD66-E48686FBE3C5}">
      <dgm:prSet phldrT="[Texto]" custT="1"/>
      <dgm:spPr/>
      <dgm:t>
        <a:bodyPr/>
        <a:lstStyle/>
        <a:p>
          <a:endParaRPr lang="es-ES" sz="1400" dirty="0"/>
        </a:p>
      </dgm:t>
    </dgm:pt>
    <dgm:pt modelId="{082E92B3-1584-4549-A4BB-35CC4203074F}" type="parTrans" cxnId="{2E5C4D9E-BCE4-4F59-A41A-8489FE7AD101}">
      <dgm:prSet/>
      <dgm:spPr/>
      <dgm:t>
        <a:bodyPr/>
        <a:lstStyle/>
        <a:p>
          <a:endParaRPr lang="es-ES"/>
        </a:p>
      </dgm:t>
    </dgm:pt>
    <dgm:pt modelId="{FC02DAC1-B22D-414D-A42C-5EAE6650894A}" type="sibTrans" cxnId="{2E5C4D9E-BCE4-4F59-A41A-8489FE7AD101}">
      <dgm:prSet/>
      <dgm:spPr/>
      <dgm:t>
        <a:bodyPr/>
        <a:lstStyle/>
        <a:p>
          <a:endParaRPr lang="es-ES"/>
        </a:p>
      </dgm:t>
    </dgm:pt>
    <dgm:pt modelId="{8783072A-AF8D-45EF-996A-D049C4E045E5}">
      <dgm:prSet phldrT="[Texto]" custT="1"/>
      <dgm:spPr/>
      <dgm:t>
        <a:bodyPr/>
        <a:lstStyle/>
        <a:p>
          <a:r>
            <a:rPr lang="es-ES" sz="1200" b="1" dirty="0" smtClean="0"/>
            <a:t>HISTORIA LABORAL PENSIONADOS</a:t>
          </a:r>
          <a:endParaRPr lang="es-ES" sz="1200" b="1" dirty="0"/>
        </a:p>
      </dgm:t>
    </dgm:pt>
    <dgm:pt modelId="{763FCF16-F0A6-4D05-B106-D4AE1ABD3EAD}" type="parTrans" cxnId="{AFD191CC-EDA4-4714-B9EF-9C9241D64A72}">
      <dgm:prSet/>
      <dgm:spPr/>
      <dgm:t>
        <a:bodyPr/>
        <a:lstStyle/>
        <a:p>
          <a:endParaRPr lang="es-ES"/>
        </a:p>
      </dgm:t>
    </dgm:pt>
    <dgm:pt modelId="{E571EFAF-923D-4567-BC0E-3824889AD0DE}" type="sibTrans" cxnId="{AFD191CC-EDA4-4714-B9EF-9C9241D64A72}">
      <dgm:prSet/>
      <dgm:spPr/>
      <dgm:t>
        <a:bodyPr/>
        <a:lstStyle/>
        <a:p>
          <a:endParaRPr lang="es-ES"/>
        </a:p>
      </dgm:t>
    </dgm:pt>
    <dgm:pt modelId="{A1B5116B-13F2-406F-8F06-22402A80D67B}">
      <dgm:prSet phldrT="[Texto]" custT="1"/>
      <dgm:spPr/>
      <dgm:t>
        <a:bodyPr/>
        <a:lstStyle/>
        <a:p>
          <a:r>
            <a:rPr lang="es-ES" sz="1200" b="1" dirty="0" smtClean="0"/>
            <a:t>AUDITORIAS INTERNAS</a:t>
          </a:r>
          <a:endParaRPr lang="es-ES" sz="1200" b="1" dirty="0"/>
        </a:p>
      </dgm:t>
    </dgm:pt>
    <dgm:pt modelId="{A912FB89-4B06-4912-85C0-8973EDD160C0}" type="parTrans" cxnId="{9E9BF573-BAE1-4512-9950-E5DBF430C2EA}">
      <dgm:prSet/>
      <dgm:spPr/>
      <dgm:t>
        <a:bodyPr/>
        <a:lstStyle/>
        <a:p>
          <a:endParaRPr lang="es-ES"/>
        </a:p>
      </dgm:t>
    </dgm:pt>
    <dgm:pt modelId="{06E7CC59-B5C1-42FA-A224-8292F8DB0873}" type="sibTrans" cxnId="{9E9BF573-BAE1-4512-9950-E5DBF430C2EA}">
      <dgm:prSet/>
      <dgm:spPr/>
      <dgm:t>
        <a:bodyPr/>
        <a:lstStyle/>
        <a:p>
          <a:endParaRPr lang="es-ES"/>
        </a:p>
      </dgm:t>
    </dgm:pt>
    <dgm:pt modelId="{23D64C75-6567-4E30-91B7-1E480A7CB280}">
      <dgm:prSet phldrT="[Texto]" custT="1"/>
      <dgm:spPr/>
      <dgm:t>
        <a:bodyPr/>
        <a:lstStyle/>
        <a:p>
          <a:r>
            <a:rPr lang="es-ES" sz="1200" b="1" dirty="0" smtClean="0"/>
            <a:t>ACCIONES POPULARES</a:t>
          </a:r>
          <a:endParaRPr lang="es-ES" sz="1200" b="1" dirty="0"/>
        </a:p>
      </dgm:t>
    </dgm:pt>
    <dgm:pt modelId="{AFBA8B0A-414A-4C24-8071-7A68C1374D71}" type="parTrans" cxnId="{1048215E-3CAB-4B59-A873-38851CF9A531}">
      <dgm:prSet/>
      <dgm:spPr/>
      <dgm:t>
        <a:bodyPr/>
        <a:lstStyle/>
        <a:p>
          <a:endParaRPr lang="es-ES"/>
        </a:p>
      </dgm:t>
    </dgm:pt>
    <dgm:pt modelId="{D7FD53A5-E90A-4815-BE67-9D96FC745528}" type="sibTrans" cxnId="{1048215E-3CAB-4B59-A873-38851CF9A531}">
      <dgm:prSet/>
      <dgm:spPr/>
      <dgm:t>
        <a:bodyPr/>
        <a:lstStyle/>
        <a:p>
          <a:endParaRPr lang="es-ES"/>
        </a:p>
      </dgm:t>
    </dgm:pt>
    <dgm:pt modelId="{DA8F2A73-F17A-4FA8-AA65-E694907A4720}">
      <dgm:prSet custT="1"/>
      <dgm:spPr/>
      <dgm:t>
        <a:bodyPr/>
        <a:lstStyle/>
        <a:p>
          <a:endParaRPr lang="es-ES" sz="1200" dirty="0"/>
        </a:p>
      </dgm:t>
    </dgm:pt>
    <dgm:pt modelId="{FAB52825-CBB0-4860-8994-6BE022C3B342}" type="parTrans" cxnId="{F7182AFE-2610-49B7-BFBD-5D60043E8FB3}">
      <dgm:prSet/>
      <dgm:spPr/>
      <dgm:t>
        <a:bodyPr/>
        <a:lstStyle/>
        <a:p>
          <a:endParaRPr lang="es-ES"/>
        </a:p>
      </dgm:t>
    </dgm:pt>
    <dgm:pt modelId="{DDFCDB52-38D1-4B1B-B81E-B012B24163B2}" type="sibTrans" cxnId="{F7182AFE-2610-49B7-BFBD-5D60043E8FB3}">
      <dgm:prSet/>
      <dgm:spPr/>
      <dgm:t>
        <a:bodyPr/>
        <a:lstStyle/>
        <a:p>
          <a:endParaRPr lang="es-ES"/>
        </a:p>
      </dgm:t>
    </dgm:pt>
    <dgm:pt modelId="{949E1539-3D2A-47A4-9C13-A74DB106BCA7}">
      <dgm:prSet custT="1"/>
      <dgm:spPr/>
      <dgm:t>
        <a:bodyPr/>
        <a:lstStyle/>
        <a:p>
          <a:r>
            <a:rPr lang="es-ES" sz="1200" b="1" dirty="0" smtClean="0"/>
            <a:t>DERECHOS DE PETICION</a:t>
          </a:r>
          <a:endParaRPr lang="es-ES" sz="1200" b="1" dirty="0"/>
        </a:p>
      </dgm:t>
    </dgm:pt>
    <dgm:pt modelId="{28717D36-A130-4350-B505-D9C23E290F66}" type="parTrans" cxnId="{8DE69499-C233-4C80-A9C9-222A141706A5}">
      <dgm:prSet/>
      <dgm:spPr/>
      <dgm:t>
        <a:bodyPr/>
        <a:lstStyle/>
        <a:p>
          <a:endParaRPr lang="es-ES"/>
        </a:p>
      </dgm:t>
    </dgm:pt>
    <dgm:pt modelId="{F05773DD-0FC6-49FC-956B-B96FF8F6B367}" type="sibTrans" cxnId="{8DE69499-C233-4C80-A9C9-222A141706A5}">
      <dgm:prSet/>
      <dgm:spPr/>
      <dgm:t>
        <a:bodyPr/>
        <a:lstStyle/>
        <a:p>
          <a:endParaRPr lang="es-ES"/>
        </a:p>
      </dgm:t>
    </dgm:pt>
    <dgm:pt modelId="{A668971F-F974-4F19-841D-762A59778428}">
      <dgm:prSet custT="1"/>
      <dgm:spPr/>
      <dgm:t>
        <a:bodyPr/>
        <a:lstStyle/>
        <a:p>
          <a:endParaRPr lang="es-ES" sz="1200" dirty="0"/>
        </a:p>
      </dgm:t>
    </dgm:pt>
    <dgm:pt modelId="{BF3B4C11-2AD9-4829-80E2-284681DC0F29}" type="parTrans" cxnId="{47870CC4-81B4-4F3D-AB4D-FFF427E848E3}">
      <dgm:prSet/>
      <dgm:spPr/>
      <dgm:t>
        <a:bodyPr/>
        <a:lstStyle/>
        <a:p>
          <a:endParaRPr lang="es-ES"/>
        </a:p>
      </dgm:t>
    </dgm:pt>
    <dgm:pt modelId="{67320FEC-36C4-4B27-93BC-2DDFCE972B9C}" type="sibTrans" cxnId="{47870CC4-81B4-4F3D-AB4D-FFF427E848E3}">
      <dgm:prSet/>
      <dgm:spPr/>
      <dgm:t>
        <a:bodyPr/>
        <a:lstStyle/>
        <a:p>
          <a:endParaRPr lang="es-ES"/>
        </a:p>
      </dgm:t>
    </dgm:pt>
    <dgm:pt modelId="{EDEF9692-9B60-4DE5-9030-FEAA6C818659}">
      <dgm:prSet custT="1"/>
      <dgm:spPr/>
      <dgm:t>
        <a:bodyPr/>
        <a:lstStyle/>
        <a:p>
          <a:r>
            <a:rPr lang="es-ES" sz="1200" b="1" dirty="0" smtClean="0"/>
            <a:t>Oficio de petición </a:t>
          </a:r>
          <a:endParaRPr lang="es-ES" sz="1200" b="1" dirty="0"/>
        </a:p>
      </dgm:t>
    </dgm:pt>
    <dgm:pt modelId="{151FA3D3-5C42-4123-AB25-7E021A90CEE7}" type="parTrans" cxnId="{3BBDEE45-A983-4FE5-896D-379B9CF614F0}">
      <dgm:prSet/>
      <dgm:spPr/>
      <dgm:t>
        <a:bodyPr/>
        <a:lstStyle/>
        <a:p>
          <a:endParaRPr lang="es-ES"/>
        </a:p>
      </dgm:t>
    </dgm:pt>
    <dgm:pt modelId="{D7A7F2D9-4296-4433-A984-6F8EE5EFE890}" type="sibTrans" cxnId="{3BBDEE45-A983-4FE5-896D-379B9CF614F0}">
      <dgm:prSet/>
      <dgm:spPr/>
      <dgm:t>
        <a:bodyPr/>
        <a:lstStyle/>
        <a:p>
          <a:endParaRPr lang="es-ES"/>
        </a:p>
      </dgm:t>
    </dgm:pt>
    <dgm:pt modelId="{53DE4CAB-C663-47D6-BE1C-5506C584E8B7}">
      <dgm:prSet custT="1"/>
      <dgm:spPr/>
      <dgm:t>
        <a:bodyPr/>
        <a:lstStyle/>
        <a:p>
          <a:r>
            <a:rPr lang="es-ES" sz="1200" b="1" dirty="0" smtClean="0"/>
            <a:t>Respuesta petición</a:t>
          </a:r>
          <a:endParaRPr lang="es-ES" sz="1200" b="1" dirty="0"/>
        </a:p>
      </dgm:t>
    </dgm:pt>
    <dgm:pt modelId="{456C94FC-AD01-44C4-9C3B-46233BB1DD5A}" type="parTrans" cxnId="{71C21B6C-19CB-469A-BEA7-C399AB0F7FE4}">
      <dgm:prSet/>
      <dgm:spPr/>
      <dgm:t>
        <a:bodyPr/>
        <a:lstStyle/>
        <a:p>
          <a:endParaRPr lang="es-ES"/>
        </a:p>
      </dgm:t>
    </dgm:pt>
    <dgm:pt modelId="{90A2C3C3-20D9-4CEB-A65C-C6772B714F7E}" type="sibTrans" cxnId="{71C21B6C-19CB-469A-BEA7-C399AB0F7FE4}">
      <dgm:prSet/>
      <dgm:spPr/>
      <dgm:t>
        <a:bodyPr/>
        <a:lstStyle/>
        <a:p>
          <a:endParaRPr lang="es-ES"/>
        </a:p>
      </dgm:t>
    </dgm:pt>
    <dgm:pt modelId="{2C7C0ECB-2970-4D42-AFC1-C3AD494DA16F}">
      <dgm:prSet custT="1"/>
      <dgm:spPr/>
      <dgm:t>
        <a:bodyPr/>
        <a:lstStyle/>
        <a:p>
          <a:r>
            <a:rPr lang="es-ES" sz="1200" b="1" dirty="0" smtClean="0"/>
            <a:t>Traslado por competencia (si aplica)</a:t>
          </a:r>
          <a:endParaRPr lang="es-ES" sz="1200" b="1" dirty="0"/>
        </a:p>
      </dgm:t>
    </dgm:pt>
    <dgm:pt modelId="{CE8E1DC9-9D28-47EF-92C2-F3EA00104A44}" type="parTrans" cxnId="{9D6B196E-D533-4A1B-AF1E-026D803E9158}">
      <dgm:prSet/>
      <dgm:spPr/>
      <dgm:t>
        <a:bodyPr/>
        <a:lstStyle/>
        <a:p>
          <a:endParaRPr lang="es-ES"/>
        </a:p>
      </dgm:t>
    </dgm:pt>
    <dgm:pt modelId="{F7D939BB-FEBB-4C22-B590-861B25D09207}" type="sibTrans" cxnId="{9D6B196E-D533-4A1B-AF1E-026D803E9158}">
      <dgm:prSet/>
      <dgm:spPr/>
      <dgm:t>
        <a:bodyPr/>
        <a:lstStyle/>
        <a:p>
          <a:endParaRPr lang="es-ES"/>
        </a:p>
      </dgm:t>
    </dgm:pt>
    <dgm:pt modelId="{EF4EB559-DE55-4962-BA80-20E3300D539D}">
      <dgm:prSet custT="1"/>
      <dgm:spPr/>
      <dgm:t>
        <a:bodyPr/>
        <a:lstStyle/>
        <a:p>
          <a:r>
            <a:rPr lang="es-ES" sz="1200" dirty="0" smtClean="0"/>
            <a:t>Ej.</a:t>
          </a:r>
          <a:endParaRPr lang="es-ES" sz="1200" dirty="0"/>
        </a:p>
      </dgm:t>
    </dgm:pt>
    <dgm:pt modelId="{E5DB42DE-9348-4999-B2E0-00F683C99A42}" type="parTrans" cxnId="{3FC2279D-C2E5-495F-9539-092F7C02BC58}">
      <dgm:prSet/>
      <dgm:spPr/>
      <dgm:t>
        <a:bodyPr/>
        <a:lstStyle/>
        <a:p>
          <a:endParaRPr lang="es-ES"/>
        </a:p>
      </dgm:t>
    </dgm:pt>
    <dgm:pt modelId="{CFC41D56-B206-4005-BE80-B6A68A54697F}" type="sibTrans" cxnId="{3FC2279D-C2E5-495F-9539-092F7C02BC58}">
      <dgm:prSet/>
      <dgm:spPr/>
      <dgm:t>
        <a:bodyPr/>
        <a:lstStyle/>
        <a:p>
          <a:endParaRPr lang="es-ES"/>
        </a:p>
      </dgm:t>
    </dgm:pt>
    <dgm:pt modelId="{928C660C-EA91-41A7-95B9-FE227849EAF9}">
      <dgm:prSet phldrT="[Texto]" custT="1"/>
      <dgm:spPr/>
      <dgm:t>
        <a:bodyPr/>
        <a:lstStyle/>
        <a:p>
          <a:r>
            <a:rPr lang="es-ES" sz="1200" b="1" dirty="0" smtClean="0"/>
            <a:t>Ej.</a:t>
          </a:r>
          <a:endParaRPr lang="es-ES" sz="1200" b="1" dirty="0"/>
        </a:p>
      </dgm:t>
    </dgm:pt>
    <dgm:pt modelId="{58653E6D-C03E-4B8C-A2BA-A688AFBEEA95}" type="parTrans" cxnId="{95D89E63-5554-42F0-9848-BCC8F20B7ABC}">
      <dgm:prSet/>
      <dgm:spPr/>
      <dgm:t>
        <a:bodyPr/>
        <a:lstStyle/>
        <a:p>
          <a:endParaRPr lang="es-ES"/>
        </a:p>
      </dgm:t>
    </dgm:pt>
    <dgm:pt modelId="{798280F7-CFAF-48EE-95F3-11B584321AD3}" type="sibTrans" cxnId="{95D89E63-5554-42F0-9848-BCC8F20B7ABC}">
      <dgm:prSet/>
      <dgm:spPr/>
      <dgm:t>
        <a:bodyPr/>
        <a:lstStyle/>
        <a:p>
          <a:endParaRPr lang="es-ES"/>
        </a:p>
      </dgm:t>
    </dgm:pt>
    <dgm:pt modelId="{C15C6D85-63F3-4DBF-A782-23C8DD5EA55A}">
      <dgm:prSet phldrT="[Texto]" custT="1"/>
      <dgm:spPr/>
      <dgm:t>
        <a:bodyPr/>
        <a:lstStyle/>
        <a:p>
          <a:endParaRPr lang="es-ES" sz="1200" dirty="0"/>
        </a:p>
      </dgm:t>
    </dgm:pt>
    <dgm:pt modelId="{FB3653F2-E420-4685-87BD-651B93B0434B}" type="parTrans" cxnId="{8B96BFD4-FA06-419A-9FA8-DEC8CED47276}">
      <dgm:prSet/>
      <dgm:spPr/>
      <dgm:t>
        <a:bodyPr/>
        <a:lstStyle/>
        <a:p>
          <a:endParaRPr lang="es-ES"/>
        </a:p>
      </dgm:t>
    </dgm:pt>
    <dgm:pt modelId="{C4933FBB-7A79-410B-A514-9E751607936E}" type="sibTrans" cxnId="{8B96BFD4-FA06-419A-9FA8-DEC8CED47276}">
      <dgm:prSet/>
      <dgm:spPr/>
      <dgm:t>
        <a:bodyPr/>
        <a:lstStyle/>
        <a:p>
          <a:endParaRPr lang="es-ES"/>
        </a:p>
      </dgm:t>
    </dgm:pt>
    <dgm:pt modelId="{758BBA41-7278-43BB-B995-05F7EB04133F}">
      <dgm:prSet phldrT="[Texto]" custT="1"/>
      <dgm:spPr/>
      <dgm:t>
        <a:bodyPr/>
        <a:lstStyle/>
        <a:p>
          <a:r>
            <a:rPr lang="es-ES" sz="1200" b="1" dirty="0" smtClean="0"/>
            <a:t>HISTORIA LABORAL  MARIA TERESA LOPEZ SIERRA -7.54.265</a:t>
          </a:r>
          <a:endParaRPr lang="es-ES" sz="1200" b="1" dirty="0"/>
        </a:p>
      </dgm:t>
    </dgm:pt>
    <dgm:pt modelId="{C13B1A53-0C91-41C3-812A-3EDB4F76AF6B}" type="parTrans" cxnId="{F50D3397-A23C-4252-B1CC-63C457FBF0DF}">
      <dgm:prSet/>
      <dgm:spPr/>
      <dgm:t>
        <a:bodyPr/>
        <a:lstStyle/>
        <a:p>
          <a:endParaRPr lang="es-ES"/>
        </a:p>
      </dgm:t>
    </dgm:pt>
    <dgm:pt modelId="{5D7B6C52-84A2-48C4-B377-3105DCA6D4B4}" type="sibTrans" cxnId="{F50D3397-A23C-4252-B1CC-63C457FBF0DF}">
      <dgm:prSet/>
      <dgm:spPr/>
      <dgm:t>
        <a:bodyPr/>
        <a:lstStyle/>
        <a:p>
          <a:endParaRPr lang="es-ES"/>
        </a:p>
      </dgm:t>
    </dgm:pt>
    <dgm:pt modelId="{4BF5819E-0C7D-49A5-AFA5-9221E72A9F92}" type="pres">
      <dgm:prSet presAssocID="{A30B4B25-4235-4AD2-9C68-B99B2E0340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7A90A5-59BA-42D4-8DC5-9A86FBAC6977}" type="pres">
      <dgm:prSet presAssocID="{56DB3571-E814-4AA6-AE51-FC3A9C7213C1}" presName="composite" presStyleCnt="0"/>
      <dgm:spPr/>
    </dgm:pt>
    <dgm:pt modelId="{7C58102C-B23F-47FD-B538-89FA9494AA85}" type="pres">
      <dgm:prSet presAssocID="{56DB3571-E814-4AA6-AE51-FC3A9C7213C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E0E95-B0C4-4F75-B907-C1A39C3EC8CB}" type="pres">
      <dgm:prSet presAssocID="{56DB3571-E814-4AA6-AE51-FC3A9C7213C1}" presName="parSh" presStyleLbl="node1" presStyleIdx="0" presStyleCnt="4" custLinFactNeighborX="5086" custLinFactNeighborY="-26923"/>
      <dgm:spPr/>
      <dgm:t>
        <a:bodyPr/>
        <a:lstStyle/>
        <a:p>
          <a:endParaRPr lang="es-ES"/>
        </a:p>
      </dgm:t>
    </dgm:pt>
    <dgm:pt modelId="{CC951EF0-1782-48C2-A8E0-AC58E4BE5770}" type="pres">
      <dgm:prSet presAssocID="{56DB3571-E814-4AA6-AE51-FC3A9C7213C1}" presName="desTx" presStyleLbl="fgAcc1" presStyleIdx="0" presStyleCnt="4" custScaleX="110848" custLinFactNeighborX="-1484" custLinFactNeighborY="-13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7B6BE-D13E-495B-85E0-D916B4CE6497}" type="pres">
      <dgm:prSet presAssocID="{EDAEC1B3-14B1-40DF-8C6C-632B9F702BD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2130A99-1DB2-4C90-8DE7-806540AEC01F}" type="pres">
      <dgm:prSet presAssocID="{EDAEC1B3-14B1-40DF-8C6C-632B9F702BD6}" presName="connTx" presStyleLbl="sibTrans2D1" presStyleIdx="0" presStyleCnt="3"/>
      <dgm:spPr/>
      <dgm:t>
        <a:bodyPr/>
        <a:lstStyle/>
        <a:p>
          <a:endParaRPr lang="es-ES"/>
        </a:p>
      </dgm:t>
    </dgm:pt>
    <dgm:pt modelId="{978A97EE-47B6-4A8B-871D-833D461419E3}" type="pres">
      <dgm:prSet presAssocID="{15BDDD7A-9FA1-4305-94F0-7E59AF17375C}" presName="composite" presStyleCnt="0"/>
      <dgm:spPr/>
    </dgm:pt>
    <dgm:pt modelId="{68625D49-35DD-4E22-B752-87CA3ABB2C8E}" type="pres">
      <dgm:prSet presAssocID="{15BDDD7A-9FA1-4305-94F0-7E59AF17375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0C2EC6-D945-4FF0-9D1C-F5D36B0F250B}" type="pres">
      <dgm:prSet presAssocID="{15BDDD7A-9FA1-4305-94F0-7E59AF17375C}" presName="parSh" presStyleLbl="node1" presStyleIdx="1" presStyleCnt="4" custLinFactNeighborX="5086" custLinFactNeighborY="-26923"/>
      <dgm:spPr/>
      <dgm:t>
        <a:bodyPr/>
        <a:lstStyle/>
        <a:p>
          <a:endParaRPr lang="es-ES"/>
        </a:p>
      </dgm:t>
    </dgm:pt>
    <dgm:pt modelId="{D8EB5FC1-5EFC-4566-AD96-E13F9A0F2969}" type="pres">
      <dgm:prSet presAssocID="{15BDDD7A-9FA1-4305-94F0-7E59AF17375C}" presName="desTx" presStyleLbl="fgAcc1" presStyleIdx="1" presStyleCnt="4" custScaleX="142818" custLinFactNeighborX="1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E51DB6-F577-46F0-B1AB-03AD93EBBCC6}" type="pres">
      <dgm:prSet presAssocID="{35F2B45C-8E53-4BA8-AAC6-0EDBE470DA5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9FD8A91-5888-45AA-BFA5-24593C32806D}" type="pres">
      <dgm:prSet presAssocID="{35F2B45C-8E53-4BA8-AAC6-0EDBE470DA53}" presName="connTx" presStyleLbl="sibTrans2D1" presStyleIdx="1" presStyleCnt="3"/>
      <dgm:spPr/>
      <dgm:t>
        <a:bodyPr/>
        <a:lstStyle/>
        <a:p>
          <a:endParaRPr lang="es-ES"/>
        </a:p>
      </dgm:t>
    </dgm:pt>
    <dgm:pt modelId="{BEE4D5E9-0547-4C4E-B779-BC86731E4E39}" type="pres">
      <dgm:prSet presAssocID="{FEF31E92-4C68-4857-9F5D-21C1E7C25518}" presName="composite" presStyleCnt="0"/>
      <dgm:spPr/>
    </dgm:pt>
    <dgm:pt modelId="{FB512BF3-D640-4D6E-BBFC-33CBD4ED8703}" type="pres">
      <dgm:prSet presAssocID="{FEF31E92-4C68-4857-9F5D-21C1E7C2551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067F3-D8F8-4DA3-9D7E-4666F6E77672}" type="pres">
      <dgm:prSet presAssocID="{FEF31E92-4C68-4857-9F5D-21C1E7C25518}" presName="parSh" presStyleLbl="node1" presStyleIdx="2" presStyleCnt="4" custLinFactNeighborX="5086" custLinFactNeighborY="-27245"/>
      <dgm:spPr/>
      <dgm:t>
        <a:bodyPr/>
        <a:lstStyle/>
        <a:p>
          <a:endParaRPr lang="es-ES"/>
        </a:p>
      </dgm:t>
    </dgm:pt>
    <dgm:pt modelId="{2967AD51-6D54-4EFE-B8AF-65D45B5FECE3}" type="pres">
      <dgm:prSet presAssocID="{FEF31E92-4C68-4857-9F5D-21C1E7C25518}" presName="desTx" presStyleLbl="fgAcc1" presStyleIdx="2" presStyleCnt="4" custScaleX="110848" custLinFactNeighborX="1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2AD028-26F9-4146-8C69-77E5F34752A3}" type="pres">
      <dgm:prSet presAssocID="{330CD636-0E48-4A4B-A54B-E50A4C383F8B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B0CA5E4-BE18-4066-AACC-47828B7A1B63}" type="pres">
      <dgm:prSet presAssocID="{330CD636-0E48-4A4B-A54B-E50A4C383F8B}" presName="connTx" presStyleLbl="sibTrans2D1" presStyleIdx="2" presStyleCnt="3"/>
      <dgm:spPr/>
      <dgm:t>
        <a:bodyPr/>
        <a:lstStyle/>
        <a:p>
          <a:endParaRPr lang="es-ES"/>
        </a:p>
      </dgm:t>
    </dgm:pt>
    <dgm:pt modelId="{625CE46C-4D30-4797-862D-82FD3D87BD6E}" type="pres">
      <dgm:prSet presAssocID="{D3BED14A-E800-4C8C-9B67-C26F484C359D}" presName="composite" presStyleCnt="0"/>
      <dgm:spPr/>
    </dgm:pt>
    <dgm:pt modelId="{81EF0186-F6E4-4C21-BC7E-DF8163573971}" type="pres">
      <dgm:prSet presAssocID="{D3BED14A-E800-4C8C-9B67-C26F484C359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911BE-EA2D-42FC-B2B1-D7BE6893BFDE}" type="pres">
      <dgm:prSet presAssocID="{D3BED14A-E800-4C8C-9B67-C26F484C359D}" presName="parSh" presStyleLbl="node1" presStyleIdx="3" presStyleCnt="4" custLinFactNeighborX="5166" custLinFactNeighborY="-33063"/>
      <dgm:spPr/>
      <dgm:t>
        <a:bodyPr/>
        <a:lstStyle/>
        <a:p>
          <a:endParaRPr lang="es-ES"/>
        </a:p>
      </dgm:t>
    </dgm:pt>
    <dgm:pt modelId="{CEB43F63-99E5-4950-AF7C-DB01EFA1FE3C}" type="pres">
      <dgm:prSet presAssocID="{D3BED14A-E800-4C8C-9B67-C26F484C359D}" presName="desTx" presStyleLbl="fgAcc1" presStyleIdx="3" presStyleCnt="4" custScaleX="110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3F4386-8EB2-403D-A637-4ABB90C31D19}" srcId="{A30B4B25-4235-4AD2-9C68-B99B2E03405E}" destId="{15BDDD7A-9FA1-4305-94F0-7E59AF17375C}" srcOrd="1" destOrd="0" parTransId="{AEBF6346-83E6-448C-AA61-1D58F87AD100}" sibTransId="{35F2B45C-8E53-4BA8-AAC6-0EDBE470DA53}"/>
    <dgm:cxn modelId="{8B96BFD4-FA06-419A-9FA8-DEC8CED47276}" srcId="{D3BED14A-E800-4C8C-9B67-C26F484C359D}" destId="{C15C6D85-63F3-4DBF-A782-23C8DD5EA55A}" srcOrd="1" destOrd="0" parTransId="{FB3653F2-E420-4685-87BD-651B93B0434B}" sibTransId="{C4933FBB-7A79-410B-A514-9E751607936E}"/>
    <dgm:cxn modelId="{9E85EBEF-6D9B-4C96-BE02-EA5F232E9157}" type="presOf" srcId="{758BBA41-7278-43BB-B995-05F7EB04133F}" destId="{CEB43F63-99E5-4950-AF7C-DB01EFA1FE3C}" srcOrd="0" destOrd="3" presId="urn:microsoft.com/office/officeart/2005/8/layout/process3"/>
    <dgm:cxn modelId="{F7182AFE-2610-49B7-BFBD-5D60043E8FB3}" srcId="{FEF31E92-4C68-4857-9F5D-21C1E7C25518}" destId="{DA8F2A73-F17A-4FA8-AA65-E694907A4720}" srcOrd="1" destOrd="0" parTransId="{FAB52825-CBB0-4860-8994-6BE022C3B342}" sibTransId="{DDFCDB52-38D1-4B1B-B81E-B012B24163B2}"/>
    <dgm:cxn modelId="{3A279C73-71E2-4599-A448-C81CB2ED49C9}" type="presOf" srcId="{FEF31E92-4C68-4857-9F5D-21C1E7C25518}" destId="{A76067F3-D8F8-4DA3-9D7E-4666F6E77672}" srcOrd="1" destOrd="0" presId="urn:microsoft.com/office/officeart/2005/8/layout/process3"/>
    <dgm:cxn modelId="{175B78FA-F5DC-4572-BF19-3E84394332D8}" type="presOf" srcId="{15BDDD7A-9FA1-4305-94F0-7E59AF17375C}" destId="{68625D49-35DD-4E22-B752-87CA3ABB2C8E}" srcOrd="0" destOrd="0" presId="urn:microsoft.com/office/officeart/2005/8/layout/process3"/>
    <dgm:cxn modelId="{03C7A95B-1474-4E04-B84D-AF5268BE538E}" type="presOf" srcId="{949E1539-3D2A-47A4-9C13-A74DB106BCA7}" destId="{2967AD51-6D54-4EFE-B8AF-65D45B5FECE3}" srcOrd="0" destOrd="4" presId="urn:microsoft.com/office/officeart/2005/8/layout/process3"/>
    <dgm:cxn modelId="{B6717244-513B-459A-A05A-257992D3B6B1}" srcId="{A30B4B25-4235-4AD2-9C68-B99B2E03405E}" destId="{56DB3571-E814-4AA6-AE51-FC3A9C7213C1}" srcOrd="0" destOrd="0" parTransId="{BA7314B8-90FA-4A3C-96E1-70CE85284058}" sibTransId="{EDAEC1B3-14B1-40DF-8C6C-632B9F702BD6}"/>
    <dgm:cxn modelId="{275EF6C7-B057-4CEA-A80F-C666DAE35DF1}" srcId="{D3BED14A-E800-4C8C-9B67-C26F484C359D}" destId="{91E77818-E020-49EF-82EA-DFC898FDF63C}" srcOrd="0" destOrd="0" parTransId="{FC5B3FC5-3587-4365-8D16-7414ED72E188}" sibTransId="{1B786087-A576-4380-A894-2689BB81F1B6}"/>
    <dgm:cxn modelId="{3BBDEE45-A983-4FE5-896D-379B9CF614F0}" srcId="{FEF31E92-4C68-4857-9F5D-21C1E7C25518}" destId="{EDEF9692-9B60-4DE5-9030-FEAA6C818659}" srcOrd="5" destOrd="0" parTransId="{151FA3D3-5C42-4123-AB25-7E021A90CEE7}" sibTransId="{D7A7F2D9-4296-4433-A984-6F8EE5EFE890}"/>
    <dgm:cxn modelId="{95D89E63-5554-42F0-9848-BCC8F20B7ABC}" srcId="{D3BED14A-E800-4C8C-9B67-C26F484C359D}" destId="{928C660C-EA91-41A7-95B9-FE227849EAF9}" srcOrd="2" destOrd="0" parTransId="{58653E6D-C03E-4B8C-A2BA-A688AFBEEA95}" sibTransId="{798280F7-CFAF-48EE-95F3-11B584321AD3}"/>
    <dgm:cxn modelId="{CA500CA8-6C8E-4E20-956E-EC470448F1E6}" type="presOf" srcId="{2C7C0ECB-2970-4D42-AFC1-C3AD494DA16F}" destId="{2967AD51-6D54-4EFE-B8AF-65D45B5FECE3}" srcOrd="0" destOrd="7" presId="urn:microsoft.com/office/officeart/2005/8/layout/process3"/>
    <dgm:cxn modelId="{BA067C12-A509-4A9E-ADFC-645B9E97737B}" type="presOf" srcId="{EDEF9692-9B60-4DE5-9030-FEAA6C818659}" destId="{2967AD51-6D54-4EFE-B8AF-65D45B5FECE3}" srcOrd="0" destOrd="5" presId="urn:microsoft.com/office/officeart/2005/8/layout/process3"/>
    <dgm:cxn modelId="{8DE69499-C233-4C80-A9C9-222A141706A5}" srcId="{FEF31E92-4C68-4857-9F5D-21C1E7C25518}" destId="{949E1539-3D2A-47A4-9C13-A74DB106BCA7}" srcOrd="4" destOrd="0" parTransId="{28717D36-A130-4350-B505-D9C23E290F66}" sibTransId="{F05773DD-0FC6-49FC-956B-B96FF8F6B367}"/>
    <dgm:cxn modelId="{6F340D1D-0BCF-4B5A-A254-72F3A519481D}" srcId="{56DB3571-E814-4AA6-AE51-FC3A9C7213C1}" destId="{25B23BB6-51AB-47EF-9E09-B629D8354C9C}" srcOrd="2" destOrd="0" parTransId="{6D924287-144C-43B4-B24B-9EC58498524D}" sibTransId="{BF9BE9FF-1B78-4D9C-BDC2-107846B968D3}"/>
    <dgm:cxn modelId="{2E5C4D9E-BCE4-4F59-A41A-8489FE7AD101}" srcId="{15BDDD7A-9FA1-4305-94F0-7E59AF17375C}" destId="{770E778E-8C05-4872-AD66-E48686FBE3C5}" srcOrd="1" destOrd="0" parTransId="{082E92B3-1584-4549-A4BB-35CC4203074F}" sibTransId="{FC02DAC1-B22D-414D-A42C-5EAE6650894A}"/>
    <dgm:cxn modelId="{90892F0B-8D98-4FE4-8187-73CE095E7995}" type="presOf" srcId="{46191853-98B0-42E7-A191-3C3C73DFFAEB}" destId="{2967AD51-6D54-4EFE-B8AF-65D45B5FECE3}" srcOrd="0" destOrd="0" presId="urn:microsoft.com/office/officeart/2005/8/layout/process3"/>
    <dgm:cxn modelId="{47870CC4-81B4-4F3D-AB4D-FFF427E848E3}" srcId="{FEF31E92-4C68-4857-9F5D-21C1E7C25518}" destId="{A668971F-F974-4F19-841D-762A59778428}" srcOrd="3" destOrd="0" parTransId="{BF3B4C11-2AD9-4829-80E2-284681DC0F29}" sibTransId="{67320FEC-36C4-4B27-93BC-2DDFCE972B9C}"/>
    <dgm:cxn modelId="{7CBD1A20-8A43-4392-AA71-3DCEE304DCB5}" type="presOf" srcId="{770E778E-8C05-4872-AD66-E48686FBE3C5}" destId="{D8EB5FC1-5EFC-4566-AD96-E13F9A0F2969}" srcOrd="0" destOrd="1" presId="urn:microsoft.com/office/officeart/2005/8/layout/process3"/>
    <dgm:cxn modelId="{C5D81790-F348-47A0-B8F4-8F8EF1395046}" srcId="{FEF31E92-4C68-4857-9F5D-21C1E7C25518}" destId="{46191853-98B0-42E7-A191-3C3C73DFFAEB}" srcOrd="0" destOrd="0" parTransId="{A4DCC483-803C-4BFD-9BC4-8865F110B2DB}" sibTransId="{3DC48276-8B19-498B-B8A8-ED1C1C20F63F}"/>
    <dgm:cxn modelId="{AFD191CC-EDA4-4714-B9EF-9C9241D64A72}" srcId="{15BDDD7A-9FA1-4305-94F0-7E59AF17375C}" destId="{8783072A-AF8D-45EF-996A-D049C4E045E5}" srcOrd="3" destOrd="0" parTransId="{763FCF16-F0A6-4D05-B106-D4AE1ABD3EAD}" sibTransId="{E571EFAF-923D-4567-BC0E-3824889AD0DE}"/>
    <dgm:cxn modelId="{71C21B6C-19CB-469A-BEA7-C399AB0F7FE4}" srcId="{FEF31E92-4C68-4857-9F5D-21C1E7C25518}" destId="{53DE4CAB-C663-47D6-BE1C-5506C584E8B7}" srcOrd="6" destOrd="0" parTransId="{456C94FC-AD01-44C4-9C3B-46233BB1DD5A}" sibTransId="{90A2C3C3-20D9-4CEB-A65C-C6772B714F7E}"/>
    <dgm:cxn modelId="{A3583CD9-465D-4674-9BA6-CE58E240CC22}" type="presOf" srcId="{928C660C-EA91-41A7-95B9-FE227849EAF9}" destId="{CEB43F63-99E5-4950-AF7C-DB01EFA1FE3C}" srcOrd="0" destOrd="2" presId="urn:microsoft.com/office/officeart/2005/8/layout/process3"/>
    <dgm:cxn modelId="{B40FBEA0-45AE-46B7-B09C-810F91618686}" type="presOf" srcId="{C15C6D85-63F3-4DBF-A782-23C8DD5EA55A}" destId="{CEB43F63-99E5-4950-AF7C-DB01EFA1FE3C}" srcOrd="0" destOrd="1" presId="urn:microsoft.com/office/officeart/2005/8/layout/process3"/>
    <dgm:cxn modelId="{1048215E-3CAB-4B59-A873-38851CF9A531}" srcId="{15BDDD7A-9FA1-4305-94F0-7E59AF17375C}" destId="{23D64C75-6567-4E30-91B7-1E480A7CB280}" srcOrd="5" destOrd="0" parTransId="{AFBA8B0A-414A-4C24-8071-7A68C1374D71}" sibTransId="{D7FD53A5-E90A-4815-BE67-9D96FC745528}"/>
    <dgm:cxn modelId="{9D6B196E-D533-4A1B-AF1E-026D803E9158}" srcId="{FEF31E92-4C68-4857-9F5D-21C1E7C25518}" destId="{2C7C0ECB-2970-4D42-AFC1-C3AD494DA16F}" srcOrd="7" destOrd="0" parTransId="{CE8E1DC9-9D28-47EF-92C2-F3EA00104A44}" sibTransId="{F7D939BB-FEBB-4C22-B590-861B25D09207}"/>
    <dgm:cxn modelId="{7A33D204-BA27-4EC1-BE5B-276CCABE669A}" type="presOf" srcId="{A668971F-F974-4F19-841D-762A59778428}" destId="{2967AD51-6D54-4EFE-B8AF-65D45B5FECE3}" srcOrd="0" destOrd="3" presId="urn:microsoft.com/office/officeart/2005/8/layout/process3"/>
    <dgm:cxn modelId="{A7E5D923-1A7B-44D1-B0D7-E99A7EB81A44}" type="presOf" srcId="{EF4EB559-DE55-4962-BA80-20E3300D539D}" destId="{2967AD51-6D54-4EFE-B8AF-65D45B5FECE3}" srcOrd="0" destOrd="2" presId="urn:microsoft.com/office/officeart/2005/8/layout/process3"/>
    <dgm:cxn modelId="{3ED1DAC6-E492-4530-AEE2-23BAB3572952}" type="presOf" srcId="{56DB3571-E814-4AA6-AE51-FC3A9C7213C1}" destId="{7C58102C-B23F-47FD-B538-89FA9494AA85}" srcOrd="0" destOrd="0" presId="urn:microsoft.com/office/officeart/2005/8/layout/process3"/>
    <dgm:cxn modelId="{F50D3397-A23C-4252-B1CC-63C457FBF0DF}" srcId="{D3BED14A-E800-4C8C-9B67-C26F484C359D}" destId="{758BBA41-7278-43BB-B995-05F7EB04133F}" srcOrd="3" destOrd="0" parTransId="{C13B1A53-0C91-41C3-812A-3EDB4F76AF6B}" sibTransId="{5D7B6C52-84A2-48C4-B377-3105DCA6D4B4}"/>
    <dgm:cxn modelId="{B12FA578-8AC6-4818-9480-813B882494F8}" type="presOf" srcId="{819E1620-6482-4DCF-B3CF-9DA306640DE8}" destId="{CC951EF0-1782-48C2-A8E0-AC58E4BE5770}" srcOrd="0" destOrd="1" presId="urn:microsoft.com/office/officeart/2005/8/layout/process3"/>
    <dgm:cxn modelId="{7FA71E26-E445-43A2-B171-06D6EB08FAFA}" type="presOf" srcId="{330CD636-0E48-4A4B-A54B-E50A4C383F8B}" destId="{2B0CA5E4-BE18-4066-AACC-47828B7A1B63}" srcOrd="1" destOrd="0" presId="urn:microsoft.com/office/officeart/2005/8/layout/process3"/>
    <dgm:cxn modelId="{D1BB28D6-0BB7-4DC4-86D7-4A8DC92AA80D}" type="presOf" srcId="{25B23BB6-51AB-47EF-9E09-B629D8354C9C}" destId="{CC951EF0-1782-48C2-A8E0-AC58E4BE5770}" srcOrd="0" destOrd="2" presId="urn:microsoft.com/office/officeart/2005/8/layout/process3"/>
    <dgm:cxn modelId="{788CACB0-CDF9-4D13-BC6C-2BCFD6A6AB78}" type="presOf" srcId="{FEF31E92-4C68-4857-9F5D-21C1E7C25518}" destId="{FB512BF3-D640-4D6E-BBFC-33CBD4ED8703}" srcOrd="0" destOrd="0" presId="urn:microsoft.com/office/officeart/2005/8/layout/process3"/>
    <dgm:cxn modelId="{9E9BF573-BAE1-4512-9950-E5DBF430C2EA}" srcId="{15BDDD7A-9FA1-4305-94F0-7E59AF17375C}" destId="{A1B5116B-13F2-406F-8F06-22402A80D67B}" srcOrd="4" destOrd="0" parTransId="{A912FB89-4B06-4912-85C0-8973EDD160C0}" sibTransId="{06E7CC59-B5C1-42FA-A224-8292F8DB0873}"/>
    <dgm:cxn modelId="{ADAB919B-68B8-4596-B792-164D4A64A98B}" type="presOf" srcId="{6ECC75C7-24BA-4E24-BEE8-C6CD88EB0BEF}" destId="{D8EB5FC1-5EFC-4566-AD96-E13F9A0F2969}" srcOrd="0" destOrd="0" presId="urn:microsoft.com/office/officeart/2005/8/layout/process3"/>
    <dgm:cxn modelId="{48FCDE2A-FF51-4F49-8CCE-161B429ABA27}" srcId="{A30B4B25-4235-4AD2-9C68-B99B2E03405E}" destId="{D3BED14A-E800-4C8C-9B67-C26F484C359D}" srcOrd="3" destOrd="0" parTransId="{5B78957E-C146-44F1-A8BA-5B962B3B11BA}" sibTransId="{E71183F5-45AC-46BE-B462-8BA05884A276}"/>
    <dgm:cxn modelId="{A9FFB5E5-FC8C-4CBC-8691-0E3E63CD1881}" type="presOf" srcId="{53DE4CAB-C663-47D6-BE1C-5506C584E8B7}" destId="{2967AD51-6D54-4EFE-B8AF-65D45B5FECE3}" srcOrd="0" destOrd="6" presId="urn:microsoft.com/office/officeart/2005/8/layout/process3"/>
    <dgm:cxn modelId="{9304A7B9-439D-4AAF-AA7F-5D1C865BECC4}" type="presOf" srcId="{CE514074-949E-4DAD-955F-D5F7847B97E7}" destId="{D8EB5FC1-5EFC-4566-AD96-E13F9A0F2969}" srcOrd="0" destOrd="2" presId="urn:microsoft.com/office/officeart/2005/8/layout/process3"/>
    <dgm:cxn modelId="{EFFDB3E9-A785-475A-BCC2-30597B7FA031}" type="presOf" srcId="{91E77818-E020-49EF-82EA-DFC898FDF63C}" destId="{CEB43F63-99E5-4950-AF7C-DB01EFA1FE3C}" srcOrd="0" destOrd="0" presId="urn:microsoft.com/office/officeart/2005/8/layout/process3"/>
    <dgm:cxn modelId="{C068EDE6-F6D5-4B91-B099-304E4DDF699B}" type="presOf" srcId="{8783072A-AF8D-45EF-996A-D049C4E045E5}" destId="{D8EB5FC1-5EFC-4566-AD96-E13F9A0F2969}" srcOrd="0" destOrd="3" presId="urn:microsoft.com/office/officeart/2005/8/layout/process3"/>
    <dgm:cxn modelId="{82956F1B-BCC5-4B96-A3B4-D29DDB88E008}" type="presOf" srcId="{EDAEC1B3-14B1-40DF-8C6C-632B9F702BD6}" destId="{5847B6BE-D13E-495B-85E0-D916B4CE6497}" srcOrd="0" destOrd="0" presId="urn:microsoft.com/office/officeart/2005/8/layout/process3"/>
    <dgm:cxn modelId="{6C0912C5-514B-49FF-B4B3-C5860D01712A}" type="presOf" srcId="{330CD636-0E48-4A4B-A54B-E50A4C383F8B}" destId="{2A2AD028-26F9-4146-8C69-77E5F34752A3}" srcOrd="0" destOrd="0" presId="urn:microsoft.com/office/officeart/2005/8/layout/process3"/>
    <dgm:cxn modelId="{C644225F-CC2E-465D-AC09-B021E838F645}" srcId="{A30B4B25-4235-4AD2-9C68-B99B2E03405E}" destId="{FEF31E92-4C68-4857-9F5D-21C1E7C25518}" srcOrd="2" destOrd="0" parTransId="{0DE04DC0-AF23-4A83-9C3C-77F6824311F4}" sibTransId="{330CD636-0E48-4A4B-A54B-E50A4C383F8B}"/>
    <dgm:cxn modelId="{F48C5F71-CA01-4D89-A9F4-2B44CF595BF7}" type="presOf" srcId="{35F2B45C-8E53-4BA8-AAC6-0EDBE470DA53}" destId="{AFE51DB6-F577-46F0-B1AB-03AD93EBBCC6}" srcOrd="0" destOrd="0" presId="urn:microsoft.com/office/officeart/2005/8/layout/process3"/>
    <dgm:cxn modelId="{1CD61353-965B-4B11-95E3-F40B946FE980}" type="presOf" srcId="{35F2B45C-8E53-4BA8-AAC6-0EDBE470DA53}" destId="{09FD8A91-5888-45AA-BFA5-24593C32806D}" srcOrd="1" destOrd="0" presId="urn:microsoft.com/office/officeart/2005/8/layout/process3"/>
    <dgm:cxn modelId="{0D57518F-95D0-401D-A3E9-7B79F00683A3}" type="presOf" srcId="{D3BED14A-E800-4C8C-9B67-C26F484C359D}" destId="{81EF0186-F6E4-4C21-BC7E-DF8163573971}" srcOrd="0" destOrd="0" presId="urn:microsoft.com/office/officeart/2005/8/layout/process3"/>
    <dgm:cxn modelId="{C5B56223-D30E-4289-9154-1D68879C4C2F}" srcId="{15BDDD7A-9FA1-4305-94F0-7E59AF17375C}" destId="{6ECC75C7-24BA-4E24-BEE8-C6CD88EB0BEF}" srcOrd="0" destOrd="0" parTransId="{C06E7DC6-5A1B-4326-B7F2-346E3F5D0A50}" sibTransId="{6A79B933-C2F1-4954-A081-2C29BD17B666}"/>
    <dgm:cxn modelId="{0CC33F28-6811-46EB-9718-A884BE726E08}" type="presOf" srcId="{D3BED14A-E800-4C8C-9B67-C26F484C359D}" destId="{A05911BE-EA2D-42FC-B2B1-D7BE6893BFDE}" srcOrd="1" destOrd="0" presId="urn:microsoft.com/office/officeart/2005/8/layout/process3"/>
    <dgm:cxn modelId="{07C44397-4D11-456B-8E20-6B40911390D3}" type="presOf" srcId="{15BDDD7A-9FA1-4305-94F0-7E59AF17375C}" destId="{9B0C2EC6-D945-4FF0-9D1C-F5D36B0F250B}" srcOrd="1" destOrd="0" presId="urn:microsoft.com/office/officeart/2005/8/layout/process3"/>
    <dgm:cxn modelId="{B969AA01-BE8B-4908-BFAC-6C7C7C571ACD}" srcId="{56DB3571-E814-4AA6-AE51-FC3A9C7213C1}" destId="{819E1620-6482-4DCF-B3CF-9DA306640DE8}" srcOrd="1" destOrd="0" parTransId="{2339838E-58B1-4B75-87C5-AF017C172DC7}" sibTransId="{F24B13D5-1569-4692-AE8F-B3DD81DD2C43}"/>
    <dgm:cxn modelId="{5D97D972-ECE7-4A18-B578-A2757E44D061}" type="presOf" srcId="{EDAEC1B3-14B1-40DF-8C6C-632B9F702BD6}" destId="{B2130A99-1DB2-4C90-8DE7-806540AEC01F}" srcOrd="1" destOrd="0" presId="urn:microsoft.com/office/officeart/2005/8/layout/process3"/>
    <dgm:cxn modelId="{0C36EEF3-CF29-4BCF-82D1-FB88C731A01D}" type="presOf" srcId="{56DB3571-E814-4AA6-AE51-FC3A9C7213C1}" destId="{D93E0E95-B0C4-4F75-B907-C1A39C3EC8CB}" srcOrd="1" destOrd="0" presId="urn:microsoft.com/office/officeart/2005/8/layout/process3"/>
    <dgm:cxn modelId="{687EB705-2510-4608-9965-49EFC48983ED}" type="presOf" srcId="{64704CD2-28E6-435C-910B-B006ECE1251F}" destId="{CC951EF0-1782-48C2-A8E0-AC58E4BE5770}" srcOrd="0" destOrd="0" presId="urn:microsoft.com/office/officeart/2005/8/layout/process3"/>
    <dgm:cxn modelId="{C2C686F4-4850-4880-A669-784721DD92C3}" srcId="{15BDDD7A-9FA1-4305-94F0-7E59AF17375C}" destId="{CE514074-949E-4DAD-955F-D5F7847B97E7}" srcOrd="2" destOrd="0" parTransId="{B6320F08-1D2E-4065-85CD-097AFA175DD0}" sibTransId="{3A7D2940-F054-4645-82CF-29EAA791FBE9}"/>
    <dgm:cxn modelId="{08612F02-EF95-48A5-BD4E-D782E571BE59}" type="presOf" srcId="{DA8F2A73-F17A-4FA8-AA65-E694907A4720}" destId="{2967AD51-6D54-4EFE-B8AF-65D45B5FECE3}" srcOrd="0" destOrd="1" presId="urn:microsoft.com/office/officeart/2005/8/layout/process3"/>
    <dgm:cxn modelId="{B14A232D-EEAF-4D2F-B96D-6A36EF388425}" type="presOf" srcId="{A1B5116B-13F2-406F-8F06-22402A80D67B}" destId="{D8EB5FC1-5EFC-4566-AD96-E13F9A0F2969}" srcOrd="0" destOrd="4" presId="urn:microsoft.com/office/officeart/2005/8/layout/process3"/>
    <dgm:cxn modelId="{6E93BB5C-4954-46FC-9EA6-091CA0BA1103}" type="presOf" srcId="{23D64C75-6567-4E30-91B7-1E480A7CB280}" destId="{D8EB5FC1-5EFC-4566-AD96-E13F9A0F2969}" srcOrd="0" destOrd="5" presId="urn:microsoft.com/office/officeart/2005/8/layout/process3"/>
    <dgm:cxn modelId="{3FC2279D-C2E5-495F-9539-092F7C02BC58}" srcId="{FEF31E92-4C68-4857-9F5D-21C1E7C25518}" destId="{EF4EB559-DE55-4962-BA80-20E3300D539D}" srcOrd="2" destOrd="0" parTransId="{E5DB42DE-9348-4999-B2E0-00F683C99A42}" sibTransId="{CFC41D56-B206-4005-BE80-B6A68A54697F}"/>
    <dgm:cxn modelId="{45056B13-16D5-491B-9011-9C134E2DD585}" srcId="{56DB3571-E814-4AA6-AE51-FC3A9C7213C1}" destId="{64704CD2-28E6-435C-910B-B006ECE1251F}" srcOrd="0" destOrd="0" parTransId="{1B255C7F-0AB6-4634-AC26-45797429C86F}" sibTransId="{1E645B1C-620E-40BE-89A6-FB0649ED78CC}"/>
    <dgm:cxn modelId="{9DDE52FB-9EFB-4C32-84FA-11DEAC48F349}" type="presOf" srcId="{A30B4B25-4235-4AD2-9C68-B99B2E03405E}" destId="{4BF5819E-0C7D-49A5-AFA5-9221E72A9F92}" srcOrd="0" destOrd="0" presId="urn:microsoft.com/office/officeart/2005/8/layout/process3"/>
    <dgm:cxn modelId="{5CA7514A-43AD-44A9-BDF9-6DD41CA65152}" type="presParOf" srcId="{4BF5819E-0C7D-49A5-AFA5-9221E72A9F92}" destId="{BB7A90A5-59BA-42D4-8DC5-9A86FBAC6977}" srcOrd="0" destOrd="0" presId="urn:microsoft.com/office/officeart/2005/8/layout/process3"/>
    <dgm:cxn modelId="{FF622F04-12A7-48B7-B97B-5E12CDE9B54F}" type="presParOf" srcId="{BB7A90A5-59BA-42D4-8DC5-9A86FBAC6977}" destId="{7C58102C-B23F-47FD-B538-89FA9494AA85}" srcOrd="0" destOrd="0" presId="urn:microsoft.com/office/officeart/2005/8/layout/process3"/>
    <dgm:cxn modelId="{2A81C8DF-3813-4263-ABE4-0BA2A892FE57}" type="presParOf" srcId="{BB7A90A5-59BA-42D4-8DC5-9A86FBAC6977}" destId="{D93E0E95-B0C4-4F75-B907-C1A39C3EC8CB}" srcOrd="1" destOrd="0" presId="urn:microsoft.com/office/officeart/2005/8/layout/process3"/>
    <dgm:cxn modelId="{38E26741-F8F8-417D-B92A-C946CEB42915}" type="presParOf" srcId="{BB7A90A5-59BA-42D4-8DC5-9A86FBAC6977}" destId="{CC951EF0-1782-48C2-A8E0-AC58E4BE5770}" srcOrd="2" destOrd="0" presId="urn:microsoft.com/office/officeart/2005/8/layout/process3"/>
    <dgm:cxn modelId="{DED77824-71F9-4F9C-A8DF-EB279DA247C9}" type="presParOf" srcId="{4BF5819E-0C7D-49A5-AFA5-9221E72A9F92}" destId="{5847B6BE-D13E-495B-85E0-D916B4CE6497}" srcOrd="1" destOrd="0" presId="urn:microsoft.com/office/officeart/2005/8/layout/process3"/>
    <dgm:cxn modelId="{073555C1-D2D3-47F4-86A0-E707244D257A}" type="presParOf" srcId="{5847B6BE-D13E-495B-85E0-D916B4CE6497}" destId="{B2130A99-1DB2-4C90-8DE7-806540AEC01F}" srcOrd="0" destOrd="0" presId="urn:microsoft.com/office/officeart/2005/8/layout/process3"/>
    <dgm:cxn modelId="{79CDB241-3D34-4F8D-8FF8-47F1869E468A}" type="presParOf" srcId="{4BF5819E-0C7D-49A5-AFA5-9221E72A9F92}" destId="{978A97EE-47B6-4A8B-871D-833D461419E3}" srcOrd="2" destOrd="0" presId="urn:microsoft.com/office/officeart/2005/8/layout/process3"/>
    <dgm:cxn modelId="{027FC4CA-F511-4871-88A8-AD7135777DC9}" type="presParOf" srcId="{978A97EE-47B6-4A8B-871D-833D461419E3}" destId="{68625D49-35DD-4E22-B752-87CA3ABB2C8E}" srcOrd="0" destOrd="0" presId="urn:microsoft.com/office/officeart/2005/8/layout/process3"/>
    <dgm:cxn modelId="{5AA47FCF-83AA-4828-A905-6CA57EDFAE0D}" type="presParOf" srcId="{978A97EE-47B6-4A8B-871D-833D461419E3}" destId="{9B0C2EC6-D945-4FF0-9D1C-F5D36B0F250B}" srcOrd="1" destOrd="0" presId="urn:microsoft.com/office/officeart/2005/8/layout/process3"/>
    <dgm:cxn modelId="{67FA661D-22F1-4D6E-937F-AA29FF58DD64}" type="presParOf" srcId="{978A97EE-47B6-4A8B-871D-833D461419E3}" destId="{D8EB5FC1-5EFC-4566-AD96-E13F9A0F2969}" srcOrd="2" destOrd="0" presId="urn:microsoft.com/office/officeart/2005/8/layout/process3"/>
    <dgm:cxn modelId="{5C51F266-0629-46F0-A2BC-53399E15E908}" type="presParOf" srcId="{4BF5819E-0C7D-49A5-AFA5-9221E72A9F92}" destId="{AFE51DB6-F577-46F0-B1AB-03AD93EBBCC6}" srcOrd="3" destOrd="0" presId="urn:microsoft.com/office/officeart/2005/8/layout/process3"/>
    <dgm:cxn modelId="{3CB45723-377D-4EEE-8952-8EDFA917D1E1}" type="presParOf" srcId="{AFE51DB6-F577-46F0-B1AB-03AD93EBBCC6}" destId="{09FD8A91-5888-45AA-BFA5-24593C32806D}" srcOrd="0" destOrd="0" presId="urn:microsoft.com/office/officeart/2005/8/layout/process3"/>
    <dgm:cxn modelId="{80FCBF15-924D-44B7-ACEA-2D1F3E0C001B}" type="presParOf" srcId="{4BF5819E-0C7D-49A5-AFA5-9221E72A9F92}" destId="{BEE4D5E9-0547-4C4E-B779-BC86731E4E39}" srcOrd="4" destOrd="0" presId="urn:microsoft.com/office/officeart/2005/8/layout/process3"/>
    <dgm:cxn modelId="{B9308A4C-4C22-4E55-8613-A038F6BED4A8}" type="presParOf" srcId="{BEE4D5E9-0547-4C4E-B779-BC86731E4E39}" destId="{FB512BF3-D640-4D6E-BBFC-33CBD4ED8703}" srcOrd="0" destOrd="0" presId="urn:microsoft.com/office/officeart/2005/8/layout/process3"/>
    <dgm:cxn modelId="{BC455ADA-A401-4C8E-AB3A-99A11E35643E}" type="presParOf" srcId="{BEE4D5E9-0547-4C4E-B779-BC86731E4E39}" destId="{A76067F3-D8F8-4DA3-9D7E-4666F6E77672}" srcOrd="1" destOrd="0" presId="urn:microsoft.com/office/officeart/2005/8/layout/process3"/>
    <dgm:cxn modelId="{FF93349F-4E98-4180-976A-2789CE47B08A}" type="presParOf" srcId="{BEE4D5E9-0547-4C4E-B779-BC86731E4E39}" destId="{2967AD51-6D54-4EFE-B8AF-65D45B5FECE3}" srcOrd="2" destOrd="0" presId="urn:microsoft.com/office/officeart/2005/8/layout/process3"/>
    <dgm:cxn modelId="{6AB32142-9390-41BB-A658-858FCF883A32}" type="presParOf" srcId="{4BF5819E-0C7D-49A5-AFA5-9221E72A9F92}" destId="{2A2AD028-26F9-4146-8C69-77E5F34752A3}" srcOrd="5" destOrd="0" presId="urn:microsoft.com/office/officeart/2005/8/layout/process3"/>
    <dgm:cxn modelId="{B386DAC8-2BC1-4551-982B-E3256F6C6517}" type="presParOf" srcId="{2A2AD028-26F9-4146-8C69-77E5F34752A3}" destId="{2B0CA5E4-BE18-4066-AACC-47828B7A1B63}" srcOrd="0" destOrd="0" presId="urn:microsoft.com/office/officeart/2005/8/layout/process3"/>
    <dgm:cxn modelId="{17104168-DFD0-41EB-8873-3A7BADB67013}" type="presParOf" srcId="{4BF5819E-0C7D-49A5-AFA5-9221E72A9F92}" destId="{625CE46C-4D30-4797-862D-82FD3D87BD6E}" srcOrd="6" destOrd="0" presId="urn:microsoft.com/office/officeart/2005/8/layout/process3"/>
    <dgm:cxn modelId="{DDE2B41D-2540-48C8-A359-780329DB5BF8}" type="presParOf" srcId="{625CE46C-4D30-4797-862D-82FD3D87BD6E}" destId="{81EF0186-F6E4-4C21-BC7E-DF8163573971}" srcOrd="0" destOrd="0" presId="urn:microsoft.com/office/officeart/2005/8/layout/process3"/>
    <dgm:cxn modelId="{B911461E-F05A-40FF-8C4B-FEAAD20B5E78}" type="presParOf" srcId="{625CE46C-4D30-4797-862D-82FD3D87BD6E}" destId="{A05911BE-EA2D-42FC-B2B1-D7BE6893BFDE}" srcOrd="1" destOrd="0" presId="urn:microsoft.com/office/officeart/2005/8/layout/process3"/>
    <dgm:cxn modelId="{33CCF4F2-3F27-4E5F-9F36-56762704575B}" type="presParOf" srcId="{625CE46C-4D30-4797-862D-82FD3D87BD6E}" destId="{CEB43F63-99E5-4950-AF7C-DB01EFA1FE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B4B25-4235-4AD2-9C68-B99B2E03405E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6DB3571-E814-4AA6-AE51-FC3A9C7213C1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TRD</a:t>
          </a:r>
          <a:endParaRPr lang="es-ES" sz="1600" b="1" dirty="0">
            <a:solidFill>
              <a:schemeClr val="tx1"/>
            </a:solidFill>
          </a:endParaRPr>
        </a:p>
      </dgm:t>
    </dgm:pt>
    <dgm:pt modelId="{BA7314B8-90FA-4A3C-96E1-70CE85284058}" type="parTrans" cxnId="{B6717244-513B-459A-A05A-257992D3B6B1}">
      <dgm:prSet/>
      <dgm:spPr/>
      <dgm:t>
        <a:bodyPr/>
        <a:lstStyle/>
        <a:p>
          <a:endParaRPr lang="es-ES"/>
        </a:p>
      </dgm:t>
    </dgm:pt>
    <dgm:pt modelId="{EDAEC1B3-14B1-40DF-8C6C-632B9F702BD6}" type="sibTrans" cxnId="{B6717244-513B-459A-A05A-257992D3B6B1}">
      <dgm:prSet/>
      <dgm:spPr/>
      <dgm:t>
        <a:bodyPr/>
        <a:lstStyle/>
        <a:p>
          <a:endParaRPr lang="es-ES" dirty="0"/>
        </a:p>
      </dgm:t>
    </dgm:pt>
    <dgm:pt modelId="{64704CD2-28E6-435C-910B-B006ECE1251F}">
      <dgm:prSet phldrT="[Texto]" custT="1"/>
      <dgm:spPr/>
      <dgm:t>
        <a:bodyPr/>
        <a:lstStyle/>
        <a:p>
          <a:r>
            <a:rPr lang="es-ES_tradnl" sz="1500" dirty="0" smtClean="0"/>
            <a:t>Listado de series, con sus correspondientes tipos documentales, a las cuales se asigna el tiempo de permanencia en cada etapa del ciclo vital de los documentos. </a:t>
          </a:r>
          <a:endParaRPr lang="es-ES" sz="1500" dirty="0"/>
        </a:p>
      </dgm:t>
    </dgm:pt>
    <dgm:pt modelId="{1B255C7F-0AB6-4634-AC26-45797429C86F}" type="parTrans" cxnId="{45056B13-16D5-491B-9011-9C134E2DD585}">
      <dgm:prSet/>
      <dgm:spPr/>
      <dgm:t>
        <a:bodyPr/>
        <a:lstStyle/>
        <a:p>
          <a:endParaRPr lang="es-ES"/>
        </a:p>
      </dgm:t>
    </dgm:pt>
    <dgm:pt modelId="{1E645B1C-620E-40BE-89A6-FB0649ED78CC}" type="sibTrans" cxnId="{45056B13-16D5-491B-9011-9C134E2DD585}">
      <dgm:prSet/>
      <dgm:spPr/>
      <dgm:t>
        <a:bodyPr/>
        <a:lstStyle/>
        <a:p>
          <a:endParaRPr lang="es-ES"/>
        </a:p>
      </dgm:t>
    </dgm:pt>
    <dgm:pt modelId="{15BDDD7A-9FA1-4305-94F0-7E59AF17375C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CODIGO</a:t>
          </a:r>
          <a:endParaRPr lang="es-ES" sz="1600" b="1" dirty="0">
            <a:solidFill>
              <a:schemeClr val="tx1"/>
            </a:solidFill>
          </a:endParaRPr>
        </a:p>
      </dgm:t>
    </dgm:pt>
    <dgm:pt modelId="{AEBF6346-83E6-448C-AA61-1D58F87AD100}" type="parTrans" cxnId="{C73F4386-8EB2-403D-A637-4ABB90C31D19}">
      <dgm:prSet/>
      <dgm:spPr/>
      <dgm:t>
        <a:bodyPr/>
        <a:lstStyle/>
        <a:p>
          <a:endParaRPr lang="es-ES"/>
        </a:p>
      </dgm:t>
    </dgm:pt>
    <dgm:pt modelId="{35F2B45C-8E53-4BA8-AAC6-0EDBE470DA53}" type="sibTrans" cxnId="{C73F4386-8EB2-403D-A637-4ABB90C31D19}">
      <dgm:prSet/>
      <dgm:spPr/>
      <dgm:t>
        <a:bodyPr/>
        <a:lstStyle/>
        <a:p>
          <a:endParaRPr lang="es-ES" dirty="0"/>
        </a:p>
      </dgm:t>
    </dgm:pt>
    <dgm:pt modelId="{6ECC75C7-24BA-4E24-BEE8-C6CD88EB0BEF}">
      <dgm:prSet phldrT="[Texto]" custT="1"/>
      <dgm:spPr/>
      <dgm:t>
        <a:bodyPr/>
        <a:lstStyle/>
        <a:p>
          <a:r>
            <a:rPr lang="es-ES_tradnl" sz="1500" dirty="0" smtClean="0"/>
            <a:t>Identificación numérica que se asigna tanto a las unidades productoras de documentos y a las series y subseries respectivas</a:t>
          </a:r>
          <a:endParaRPr lang="es-ES" sz="1500" dirty="0"/>
        </a:p>
      </dgm:t>
    </dgm:pt>
    <dgm:pt modelId="{C06E7DC6-5A1B-4326-B7F2-346E3F5D0A50}" type="parTrans" cxnId="{C5B56223-D30E-4289-9154-1D68879C4C2F}">
      <dgm:prSet/>
      <dgm:spPr/>
      <dgm:t>
        <a:bodyPr/>
        <a:lstStyle/>
        <a:p>
          <a:endParaRPr lang="es-ES"/>
        </a:p>
      </dgm:t>
    </dgm:pt>
    <dgm:pt modelId="{6A79B933-C2F1-4954-A081-2C29BD17B666}" type="sibTrans" cxnId="{C5B56223-D30E-4289-9154-1D68879C4C2F}">
      <dgm:prSet/>
      <dgm:spPr/>
      <dgm:t>
        <a:bodyPr/>
        <a:lstStyle/>
        <a:p>
          <a:endParaRPr lang="es-ES"/>
        </a:p>
      </dgm:t>
    </dgm:pt>
    <dgm:pt modelId="{FEF31E92-4C68-4857-9F5D-21C1E7C25518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RETENCION DOCUMENTAL	</a:t>
          </a:r>
          <a:endParaRPr lang="es-ES" sz="1600" b="1" dirty="0">
            <a:solidFill>
              <a:schemeClr val="tx1"/>
            </a:solidFill>
          </a:endParaRPr>
        </a:p>
      </dgm:t>
    </dgm:pt>
    <dgm:pt modelId="{0DE04DC0-AF23-4A83-9C3C-77F6824311F4}" type="parTrans" cxnId="{C644225F-CC2E-465D-AC09-B021E838F645}">
      <dgm:prSet/>
      <dgm:spPr/>
      <dgm:t>
        <a:bodyPr/>
        <a:lstStyle/>
        <a:p>
          <a:endParaRPr lang="es-ES"/>
        </a:p>
      </dgm:t>
    </dgm:pt>
    <dgm:pt modelId="{330CD636-0E48-4A4B-A54B-E50A4C383F8B}" type="sibTrans" cxnId="{C644225F-CC2E-465D-AC09-B021E838F645}">
      <dgm:prSet/>
      <dgm:spPr/>
      <dgm:t>
        <a:bodyPr/>
        <a:lstStyle/>
        <a:p>
          <a:endParaRPr lang="es-ES" dirty="0"/>
        </a:p>
      </dgm:t>
    </dgm:pt>
    <dgm:pt modelId="{91E77818-E020-49EF-82EA-DFC898FDF63C}">
      <dgm:prSet phldrT="[Texto]" custT="1"/>
      <dgm:spPr/>
      <dgm:t>
        <a:bodyPr/>
        <a:lstStyle/>
        <a:p>
          <a:r>
            <a:rPr lang="es-CO" sz="1500" dirty="0" smtClean="0"/>
            <a:t>Decisión resultante de la valoración de los documentos, registrada en las TRD</a:t>
          </a:r>
          <a:r>
            <a:rPr lang="es-CO" sz="1500" b="1" dirty="0" smtClean="0"/>
            <a:t> </a:t>
          </a:r>
          <a:r>
            <a:rPr lang="es-CO" sz="1500" dirty="0" smtClean="0"/>
            <a:t>con miras a su conservación total, eliminación, selección y/o reproducción</a:t>
          </a:r>
          <a:endParaRPr lang="es-ES" sz="1500" dirty="0"/>
        </a:p>
      </dgm:t>
    </dgm:pt>
    <dgm:pt modelId="{FC5B3FC5-3587-4365-8D16-7414ED72E188}" type="parTrans" cxnId="{275EF6C7-B057-4CEA-A80F-C666DAE35DF1}">
      <dgm:prSet/>
      <dgm:spPr/>
      <dgm:t>
        <a:bodyPr/>
        <a:lstStyle/>
        <a:p>
          <a:endParaRPr lang="es-ES"/>
        </a:p>
      </dgm:t>
    </dgm:pt>
    <dgm:pt modelId="{1B786087-A576-4380-A894-2689BB81F1B6}" type="sibTrans" cxnId="{275EF6C7-B057-4CEA-A80F-C666DAE35DF1}">
      <dgm:prSet/>
      <dgm:spPr/>
      <dgm:t>
        <a:bodyPr/>
        <a:lstStyle/>
        <a:p>
          <a:endParaRPr lang="es-ES"/>
        </a:p>
      </dgm:t>
    </dgm:pt>
    <dgm:pt modelId="{D3BED14A-E800-4C8C-9B67-C26F484C359D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DISPOSICIÓN FINAL</a:t>
          </a:r>
          <a:endParaRPr lang="es-ES" sz="1600" b="1" dirty="0">
            <a:solidFill>
              <a:schemeClr val="tx1"/>
            </a:solidFill>
          </a:endParaRPr>
        </a:p>
      </dgm:t>
    </dgm:pt>
    <dgm:pt modelId="{5B78957E-C146-44F1-A8BA-5B962B3B11BA}" type="parTrans" cxnId="{48FCDE2A-FF51-4F49-8CCE-161B429ABA27}">
      <dgm:prSet/>
      <dgm:spPr/>
      <dgm:t>
        <a:bodyPr/>
        <a:lstStyle/>
        <a:p>
          <a:endParaRPr lang="es-ES"/>
        </a:p>
      </dgm:t>
    </dgm:pt>
    <dgm:pt modelId="{E71183F5-45AC-46BE-B462-8BA05884A276}" type="sibTrans" cxnId="{48FCDE2A-FF51-4F49-8CCE-161B429ABA27}">
      <dgm:prSet/>
      <dgm:spPr/>
      <dgm:t>
        <a:bodyPr/>
        <a:lstStyle/>
        <a:p>
          <a:endParaRPr lang="es-ES"/>
        </a:p>
      </dgm:t>
    </dgm:pt>
    <dgm:pt modelId="{46191853-98B0-42E7-A191-3C3C73DFFAEB}">
      <dgm:prSet custT="1"/>
      <dgm:spPr/>
      <dgm:t>
        <a:bodyPr/>
        <a:lstStyle/>
        <a:p>
          <a:r>
            <a:rPr lang="es-CO" sz="1500" dirty="0" smtClean="0"/>
            <a:t>P</a:t>
          </a:r>
          <a:r>
            <a:rPr lang="es-ES_tradnl" sz="1500" dirty="0" smtClean="0"/>
            <a:t>lazo que los documentos deben permanecer en el archivo de gestión o en el archivo central, tal como se consigna en la tabla de retención documental.</a:t>
          </a:r>
          <a:endParaRPr lang="es-ES" sz="1500" dirty="0"/>
        </a:p>
      </dgm:t>
    </dgm:pt>
    <dgm:pt modelId="{A4DCC483-803C-4BFD-9BC4-8865F110B2DB}" type="parTrans" cxnId="{C5D81790-F348-47A0-B8F4-8F8EF1395046}">
      <dgm:prSet/>
      <dgm:spPr/>
      <dgm:t>
        <a:bodyPr/>
        <a:lstStyle/>
        <a:p>
          <a:endParaRPr lang="es-ES"/>
        </a:p>
      </dgm:t>
    </dgm:pt>
    <dgm:pt modelId="{3DC48276-8B19-498B-B8A8-ED1C1C20F63F}" type="sibTrans" cxnId="{C5D81790-F348-47A0-B8F4-8F8EF1395046}">
      <dgm:prSet/>
      <dgm:spPr/>
      <dgm:t>
        <a:bodyPr/>
        <a:lstStyle/>
        <a:p>
          <a:endParaRPr lang="es-ES"/>
        </a:p>
      </dgm:t>
    </dgm:pt>
    <dgm:pt modelId="{E4F43457-E3C7-4A66-A3A3-637966289E27}">
      <dgm:prSet custT="1"/>
      <dgm:spPr/>
      <dgm:t>
        <a:bodyPr/>
        <a:lstStyle/>
        <a:p>
          <a:endParaRPr lang="es-CO" sz="1500" dirty="0"/>
        </a:p>
      </dgm:t>
    </dgm:pt>
    <dgm:pt modelId="{4B130321-BB3E-4E43-B53A-4A46B3BD7ED1}" type="parTrans" cxnId="{FEC3182E-243A-45DC-A69E-6005CB82A30D}">
      <dgm:prSet/>
      <dgm:spPr/>
      <dgm:t>
        <a:bodyPr/>
        <a:lstStyle/>
        <a:p>
          <a:endParaRPr lang="es-ES"/>
        </a:p>
      </dgm:t>
    </dgm:pt>
    <dgm:pt modelId="{F0CD2B98-9255-4ECD-BD88-5C2C3AAB3367}" type="sibTrans" cxnId="{FEC3182E-243A-45DC-A69E-6005CB82A30D}">
      <dgm:prSet/>
      <dgm:spPr/>
      <dgm:t>
        <a:bodyPr/>
        <a:lstStyle/>
        <a:p>
          <a:endParaRPr lang="es-ES"/>
        </a:p>
      </dgm:t>
    </dgm:pt>
    <dgm:pt modelId="{4BF5819E-0C7D-49A5-AFA5-9221E72A9F92}" type="pres">
      <dgm:prSet presAssocID="{A30B4B25-4235-4AD2-9C68-B99B2E0340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7A90A5-59BA-42D4-8DC5-9A86FBAC6977}" type="pres">
      <dgm:prSet presAssocID="{56DB3571-E814-4AA6-AE51-FC3A9C7213C1}" presName="composite" presStyleCnt="0"/>
      <dgm:spPr/>
    </dgm:pt>
    <dgm:pt modelId="{7C58102C-B23F-47FD-B538-89FA9494AA85}" type="pres">
      <dgm:prSet presAssocID="{56DB3571-E814-4AA6-AE51-FC3A9C7213C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E0E95-B0C4-4F75-B907-C1A39C3EC8CB}" type="pres">
      <dgm:prSet presAssocID="{56DB3571-E814-4AA6-AE51-FC3A9C7213C1}" presName="parSh" presStyleLbl="node1" presStyleIdx="0" presStyleCnt="4" custLinFactNeighborX="8038" custLinFactNeighborY="-79594"/>
      <dgm:spPr/>
      <dgm:t>
        <a:bodyPr/>
        <a:lstStyle/>
        <a:p>
          <a:endParaRPr lang="es-ES"/>
        </a:p>
      </dgm:t>
    </dgm:pt>
    <dgm:pt modelId="{CC951EF0-1782-48C2-A8E0-AC58E4BE5770}" type="pres">
      <dgm:prSet presAssocID="{56DB3571-E814-4AA6-AE51-FC3A9C7213C1}" presName="desTx" presStyleLbl="fgAcc1" presStyleIdx="0" presStyleCnt="4" custScaleX="138250" custLinFactNeighborX="7674" custLinFactNeighborY="48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7B6BE-D13E-495B-85E0-D916B4CE6497}" type="pres">
      <dgm:prSet presAssocID="{EDAEC1B3-14B1-40DF-8C6C-632B9F702BD6}" presName="sibTrans" presStyleLbl="sibTrans2D1" presStyleIdx="0" presStyleCnt="3" custLinFactNeighborX="-9655" custLinFactNeighborY="-65210"/>
      <dgm:spPr/>
      <dgm:t>
        <a:bodyPr/>
        <a:lstStyle/>
        <a:p>
          <a:endParaRPr lang="es-ES"/>
        </a:p>
      </dgm:t>
    </dgm:pt>
    <dgm:pt modelId="{B2130A99-1DB2-4C90-8DE7-806540AEC01F}" type="pres">
      <dgm:prSet presAssocID="{EDAEC1B3-14B1-40DF-8C6C-632B9F702BD6}" presName="connTx" presStyleLbl="sibTrans2D1" presStyleIdx="0" presStyleCnt="3"/>
      <dgm:spPr/>
      <dgm:t>
        <a:bodyPr/>
        <a:lstStyle/>
        <a:p>
          <a:endParaRPr lang="es-ES"/>
        </a:p>
      </dgm:t>
    </dgm:pt>
    <dgm:pt modelId="{978A97EE-47B6-4A8B-871D-833D461419E3}" type="pres">
      <dgm:prSet presAssocID="{15BDDD7A-9FA1-4305-94F0-7E59AF17375C}" presName="composite" presStyleCnt="0"/>
      <dgm:spPr/>
    </dgm:pt>
    <dgm:pt modelId="{68625D49-35DD-4E22-B752-87CA3ABB2C8E}" type="pres">
      <dgm:prSet presAssocID="{15BDDD7A-9FA1-4305-94F0-7E59AF17375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0C2EC6-D945-4FF0-9D1C-F5D36B0F250B}" type="pres">
      <dgm:prSet presAssocID="{15BDDD7A-9FA1-4305-94F0-7E59AF17375C}" presName="parSh" presStyleLbl="node1" presStyleIdx="1" presStyleCnt="4" custLinFactNeighborX="5968" custLinFactNeighborY="-834"/>
      <dgm:spPr/>
      <dgm:t>
        <a:bodyPr/>
        <a:lstStyle/>
        <a:p>
          <a:endParaRPr lang="es-ES"/>
        </a:p>
      </dgm:t>
    </dgm:pt>
    <dgm:pt modelId="{D8EB5FC1-5EFC-4566-AD96-E13F9A0F2969}" type="pres">
      <dgm:prSet presAssocID="{15BDDD7A-9FA1-4305-94F0-7E59AF17375C}" presName="desTx" presStyleLbl="fgAcc1" presStyleIdx="1" presStyleCnt="4" custScaleX="138250" custLinFactNeighborX="8683" custLinFactNeighborY="48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E51DB6-F577-46F0-B1AB-03AD93EBBCC6}" type="pres">
      <dgm:prSet presAssocID="{35F2B45C-8E53-4BA8-AAC6-0EDBE470DA53}" presName="sibTrans" presStyleLbl="sibTrans2D1" presStyleIdx="1" presStyleCnt="3" custLinFactNeighborX="-9185" custLinFactNeighborY="-65210"/>
      <dgm:spPr/>
      <dgm:t>
        <a:bodyPr/>
        <a:lstStyle/>
        <a:p>
          <a:endParaRPr lang="es-ES"/>
        </a:p>
      </dgm:t>
    </dgm:pt>
    <dgm:pt modelId="{09FD8A91-5888-45AA-BFA5-24593C32806D}" type="pres">
      <dgm:prSet presAssocID="{35F2B45C-8E53-4BA8-AAC6-0EDBE470DA53}" presName="connTx" presStyleLbl="sibTrans2D1" presStyleIdx="1" presStyleCnt="3"/>
      <dgm:spPr/>
      <dgm:t>
        <a:bodyPr/>
        <a:lstStyle/>
        <a:p>
          <a:endParaRPr lang="es-ES"/>
        </a:p>
      </dgm:t>
    </dgm:pt>
    <dgm:pt modelId="{BEE4D5E9-0547-4C4E-B779-BC86731E4E39}" type="pres">
      <dgm:prSet presAssocID="{FEF31E92-4C68-4857-9F5D-21C1E7C25518}" presName="composite" presStyleCnt="0"/>
      <dgm:spPr/>
    </dgm:pt>
    <dgm:pt modelId="{FB512BF3-D640-4D6E-BBFC-33CBD4ED8703}" type="pres">
      <dgm:prSet presAssocID="{FEF31E92-4C68-4857-9F5D-21C1E7C2551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067F3-D8F8-4DA3-9D7E-4666F6E77672}" type="pres">
      <dgm:prSet presAssocID="{FEF31E92-4C68-4857-9F5D-21C1E7C25518}" presName="parSh" presStyleLbl="node1" presStyleIdx="2" presStyleCnt="4" custLinFactNeighborX="5086" custLinFactNeighborY="-78219"/>
      <dgm:spPr/>
      <dgm:t>
        <a:bodyPr/>
        <a:lstStyle/>
        <a:p>
          <a:endParaRPr lang="es-ES"/>
        </a:p>
      </dgm:t>
    </dgm:pt>
    <dgm:pt modelId="{2967AD51-6D54-4EFE-B8AF-65D45B5FECE3}" type="pres">
      <dgm:prSet presAssocID="{FEF31E92-4C68-4857-9F5D-21C1E7C25518}" presName="desTx" presStyleLbl="fgAcc1" presStyleIdx="2" presStyleCnt="4" custScaleX="138250" custLinFactNeighborX="712" custLinFactNeighborY="34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2AD028-26F9-4146-8C69-77E5F34752A3}" type="pres">
      <dgm:prSet presAssocID="{330CD636-0E48-4A4B-A54B-E50A4C383F8B}" presName="sibTrans" presStyleLbl="sibTrans2D1" presStyleIdx="2" presStyleCnt="3" custLinFactNeighborX="-9641" custLinFactNeighborY="-65210"/>
      <dgm:spPr/>
      <dgm:t>
        <a:bodyPr/>
        <a:lstStyle/>
        <a:p>
          <a:endParaRPr lang="es-ES"/>
        </a:p>
      </dgm:t>
    </dgm:pt>
    <dgm:pt modelId="{2B0CA5E4-BE18-4066-AACC-47828B7A1B63}" type="pres">
      <dgm:prSet presAssocID="{330CD636-0E48-4A4B-A54B-E50A4C383F8B}" presName="connTx" presStyleLbl="sibTrans2D1" presStyleIdx="2" presStyleCnt="3"/>
      <dgm:spPr/>
      <dgm:t>
        <a:bodyPr/>
        <a:lstStyle/>
        <a:p>
          <a:endParaRPr lang="es-ES"/>
        </a:p>
      </dgm:t>
    </dgm:pt>
    <dgm:pt modelId="{625CE46C-4D30-4797-862D-82FD3D87BD6E}" type="pres">
      <dgm:prSet presAssocID="{D3BED14A-E800-4C8C-9B67-C26F484C359D}" presName="composite" presStyleCnt="0"/>
      <dgm:spPr/>
    </dgm:pt>
    <dgm:pt modelId="{81EF0186-F6E4-4C21-BC7E-DF8163573971}" type="pres">
      <dgm:prSet presAssocID="{D3BED14A-E800-4C8C-9B67-C26F484C359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911BE-EA2D-42FC-B2B1-D7BE6893BFDE}" type="pres">
      <dgm:prSet presAssocID="{D3BED14A-E800-4C8C-9B67-C26F484C359D}" presName="parSh" presStyleLbl="node1" presStyleIdx="3" presStyleCnt="4" custLinFactNeighborX="3096" custLinFactNeighborY="-834"/>
      <dgm:spPr/>
      <dgm:t>
        <a:bodyPr/>
        <a:lstStyle/>
        <a:p>
          <a:endParaRPr lang="es-ES"/>
        </a:p>
      </dgm:t>
    </dgm:pt>
    <dgm:pt modelId="{CEB43F63-99E5-4950-AF7C-DB01EFA1FE3C}" type="pres">
      <dgm:prSet presAssocID="{D3BED14A-E800-4C8C-9B67-C26F484C359D}" presName="desTx" presStyleLbl="fgAcc1" presStyleIdx="3" presStyleCnt="4" custScaleX="138250" custLinFactNeighborX="-6175" custLinFactNeighborY="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D1DAC6-E492-4530-AEE2-23BAB3572952}" type="presOf" srcId="{56DB3571-E814-4AA6-AE51-FC3A9C7213C1}" destId="{7C58102C-B23F-47FD-B538-89FA9494AA85}" srcOrd="0" destOrd="0" presId="urn:microsoft.com/office/officeart/2005/8/layout/process3"/>
    <dgm:cxn modelId="{C644225F-CC2E-465D-AC09-B021E838F645}" srcId="{A30B4B25-4235-4AD2-9C68-B99B2E03405E}" destId="{FEF31E92-4C68-4857-9F5D-21C1E7C25518}" srcOrd="2" destOrd="0" parTransId="{0DE04DC0-AF23-4A83-9C3C-77F6824311F4}" sibTransId="{330CD636-0E48-4A4B-A54B-E50A4C383F8B}"/>
    <dgm:cxn modelId="{788CACB0-CDF9-4D13-BC6C-2BCFD6A6AB78}" type="presOf" srcId="{FEF31E92-4C68-4857-9F5D-21C1E7C25518}" destId="{FB512BF3-D640-4D6E-BBFC-33CBD4ED8703}" srcOrd="0" destOrd="0" presId="urn:microsoft.com/office/officeart/2005/8/layout/process3"/>
    <dgm:cxn modelId="{1F30B93C-9679-43AB-849B-6C4F154DC9C9}" type="presOf" srcId="{E4F43457-E3C7-4A66-A3A3-637966289E27}" destId="{D8EB5FC1-5EFC-4566-AD96-E13F9A0F2969}" srcOrd="0" destOrd="1" presId="urn:microsoft.com/office/officeart/2005/8/layout/process3"/>
    <dgm:cxn modelId="{5D97D972-ECE7-4A18-B578-A2757E44D061}" type="presOf" srcId="{EDAEC1B3-14B1-40DF-8C6C-632B9F702BD6}" destId="{B2130A99-1DB2-4C90-8DE7-806540AEC01F}" srcOrd="1" destOrd="0" presId="urn:microsoft.com/office/officeart/2005/8/layout/process3"/>
    <dgm:cxn modelId="{C5B56223-D30E-4289-9154-1D68879C4C2F}" srcId="{15BDDD7A-9FA1-4305-94F0-7E59AF17375C}" destId="{6ECC75C7-24BA-4E24-BEE8-C6CD88EB0BEF}" srcOrd="0" destOrd="0" parTransId="{C06E7DC6-5A1B-4326-B7F2-346E3F5D0A50}" sibTransId="{6A79B933-C2F1-4954-A081-2C29BD17B666}"/>
    <dgm:cxn modelId="{7FA71E26-E445-43A2-B171-06D6EB08FAFA}" type="presOf" srcId="{330CD636-0E48-4A4B-A54B-E50A4C383F8B}" destId="{2B0CA5E4-BE18-4066-AACC-47828B7A1B63}" srcOrd="1" destOrd="0" presId="urn:microsoft.com/office/officeart/2005/8/layout/process3"/>
    <dgm:cxn modelId="{275EF6C7-B057-4CEA-A80F-C666DAE35DF1}" srcId="{D3BED14A-E800-4C8C-9B67-C26F484C359D}" destId="{91E77818-E020-49EF-82EA-DFC898FDF63C}" srcOrd="0" destOrd="0" parTransId="{FC5B3FC5-3587-4365-8D16-7414ED72E188}" sibTransId="{1B786087-A576-4380-A894-2689BB81F1B6}"/>
    <dgm:cxn modelId="{B6717244-513B-459A-A05A-257992D3B6B1}" srcId="{A30B4B25-4235-4AD2-9C68-B99B2E03405E}" destId="{56DB3571-E814-4AA6-AE51-FC3A9C7213C1}" srcOrd="0" destOrd="0" parTransId="{BA7314B8-90FA-4A3C-96E1-70CE85284058}" sibTransId="{EDAEC1B3-14B1-40DF-8C6C-632B9F702BD6}"/>
    <dgm:cxn modelId="{687EB705-2510-4608-9965-49EFC48983ED}" type="presOf" srcId="{64704CD2-28E6-435C-910B-B006ECE1251F}" destId="{CC951EF0-1782-48C2-A8E0-AC58E4BE5770}" srcOrd="0" destOrd="0" presId="urn:microsoft.com/office/officeart/2005/8/layout/process3"/>
    <dgm:cxn modelId="{FEC3182E-243A-45DC-A69E-6005CB82A30D}" srcId="{15BDDD7A-9FA1-4305-94F0-7E59AF17375C}" destId="{E4F43457-E3C7-4A66-A3A3-637966289E27}" srcOrd="1" destOrd="0" parTransId="{4B130321-BB3E-4E43-B53A-4A46B3BD7ED1}" sibTransId="{F0CD2B98-9255-4ECD-BD88-5C2C3AAB3367}"/>
    <dgm:cxn modelId="{C73F4386-8EB2-403D-A637-4ABB90C31D19}" srcId="{A30B4B25-4235-4AD2-9C68-B99B2E03405E}" destId="{15BDDD7A-9FA1-4305-94F0-7E59AF17375C}" srcOrd="1" destOrd="0" parTransId="{AEBF6346-83E6-448C-AA61-1D58F87AD100}" sibTransId="{35F2B45C-8E53-4BA8-AAC6-0EDBE470DA53}"/>
    <dgm:cxn modelId="{07C44397-4D11-456B-8E20-6B40911390D3}" type="presOf" srcId="{15BDDD7A-9FA1-4305-94F0-7E59AF17375C}" destId="{9B0C2EC6-D945-4FF0-9D1C-F5D36B0F250B}" srcOrd="1" destOrd="0" presId="urn:microsoft.com/office/officeart/2005/8/layout/process3"/>
    <dgm:cxn modelId="{C5D81790-F348-47A0-B8F4-8F8EF1395046}" srcId="{FEF31E92-4C68-4857-9F5D-21C1E7C25518}" destId="{46191853-98B0-42E7-A191-3C3C73DFFAEB}" srcOrd="0" destOrd="0" parTransId="{A4DCC483-803C-4BFD-9BC4-8865F110B2DB}" sibTransId="{3DC48276-8B19-498B-B8A8-ED1C1C20F63F}"/>
    <dgm:cxn modelId="{9DDE52FB-9EFB-4C32-84FA-11DEAC48F349}" type="presOf" srcId="{A30B4B25-4235-4AD2-9C68-B99B2E03405E}" destId="{4BF5819E-0C7D-49A5-AFA5-9221E72A9F92}" srcOrd="0" destOrd="0" presId="urn:microsoft.com/office/officeart/2005/8/layout/process3"/>
    <dgm:cxn modelId="{0D57518F-95D0-401D-A3E9-7B79F00683A3}" type="presOf" srcId="{D3BED14A-E800-4C8C-9B67-C26F484C359D}" destId="{81EF0186-F6E4-4C21-BC7E-DF8163573971}" srcOrd="0" destOrd="0" presId="urn:microsoft.com/office/officeart/2005/8/layout/process3"/>
    <dgm:cxn modelId="{1CD61353-965B-4B11-95E3-F40B946FE980}" type="presOf" srcId="{35F2B45C-8E53-4BA8-AAC6-0EDBE470DA53}" destId="{09FD8A91-5888-45AA-BFA5-24593C32806D}" srcOrd="1" destOrd="0" presId="urn:microsoft.com/office/officeart/2005/8/layout/process3"/>
    <dgm:cxn modelId="{ADAB919B-68B8-4596-B792-164D4A64A98B}" type="presOf" srcId="{6ECC75C7-24BA-4E24-BEE8-C6CD88EB0BEF}" destId="{D8EB5FC1-5EFC-4566-AD96-E13F9A0F2969}" srcOrd="0" destOrd="0" presId="urn:microsoft.com/office/officeart/2005/8/layout/process3"/>
    <dgm:cxn modelId="{45056B13-16D5-491B-9011-9C134E2DD585}" srcId="{56DB3571-E814-4AA6-AE51-FC3A9C7213C1}" destId="{64704CD2-28E6-435C-910B-B006ECE1251F}" srcOrd="0" destOrd="0" parTransId="{1B255C7F-0AB6-4634-AC26-45797429C86F}" sibTransId="{1E645B1C-620E-40BE-89A6-FB0649ED78CC}"/>
    <dgm:cxn modelId="{0CC33F28-6811-46EB-9718-A884BE726E08}" type="presOf" srcId="{D3BED14A-E800-4C8C-9B67-C26F484C359D}" destId="{A05911BE-EA2D-42FC-B2B1-D7BE6893BFDE}" srcOrd="1" destOrd="0" presId="urn:microsoft.com/office/officeart/2005/8/layout/process3"/>
    <dgm:cxn modelId="{48FCDE2A-FF51-4F49-8CCE-161B429ABA27}" srcId="{A30B4B25-4235-4AD2-9C68-B99B2E03405E}" destId="{D3BED14A-E800-4C8C-9B67-C26F484C359D}" srcOrd="3" destOrd="0" parTransId="{5B78957E-C146-44F1-A8BA-5B962B3B11BA}" sibTransId="{E71183F5-45AC-46BE-B462-8BA05884A276}"/>
    <dgm:cxn modelId="{EFFDB3E9-A785-475A-BCC2-30597B7FA031}" type="presOf" srcId="{91E77818-E020-49EF-82EA-DFC898FDF63C}" destId="{CEB43F63-99E5-4950-AF7C-DB01EFA1FE3C}" srcOrd="0" destOrd="0" presId="urn:microsoft.com/office/officeart/2005/8/layout/process3"/>
    <dgm:cxn modelId="{175B78FA-F5DC-4572-BF19-3E84394332D8}" type="presOf" srcId="{15BDDD7A-9FA1-4305-94F0-7E59AF17375C}" destId="{68625D49-35DD-4E22-B752-87CA3ABB2C8E}" srcOrd="0" destOrd="0" presId="urn:microsoft.com/office/officeart/2005/8/layout/process3"/>
    <dgm:cxn modelId="{F48C5F71-CA01-4D89-A9F4-2B44CF595BF7}" type="presOf" srcId="{35F2B45C-8E53-4BA8-AAC6-0EDBE470DA53}" destId="{AFE51DB6-F577-46F0-B1AB-03AD93EBBCC6}" srcOrd="0" destOrd="0" presId="urn:microsoft.com/office/officeart/2005/8/layout/process3"/>
    <dgm:cxn modelId="{6C0912C5-514B-49FF-B4B3-C5860D01712A}" type="presOf" srcId="{330CD636-0E48-4A4B-A54B-E50A4C383F8B}" destId="{2A2AD028-26F9-4146-8C69-77E5F34752A3}" srcOrd="0" destOrd="0" presId="urn:microsoft.com/office/officeart/2005/8/layout/process3"/>
    <dgm:cxn modelId="{82956F1B-BCC5-4B96-A3B4-D29DDB88E008}" type="presOf" srcId="{EDAEC1B3-14B1-40DF-8C6C-632B9F702BD6}" destId="{5847B6BE-D13E-495B-85E0-D916B4CE6497}" srcOrd="0" destOrd="0" presId="urn:microsoft.com/office/officeart/2005/8/layout/process3"/>
    <dgm:cxn modelId="{3A279C73-71E2-4599-A448-C81CB2ED49C9}" type="presOf" srcId="{FEF31E92-4C68-4857-9F5D-21C1E7C25518}" destId="{A76067F3-D8F8-4DA3-9D7E-4666F6E77672}" srcOrd="1" destOrd="0" presId="urn:microsoft.com/office/officeart/2005/8/layout/process3"/>
    <dgm:cxn modelId="{0C36EEF3-CF29-4BCF-82D1-FB88C731A01D}" type="presOf" srcId="{56DB3571-E814-4AA6-AE51-FC3A9C7213C1}" destId="{D93E0E95-B0C4-4F75-B907-C1A39C3EC8CB}" srcOrd="1" destOrd="0" presId="urn:microsoft.com/office/officeart/2005/8/layout/process3"/>
    <dgm:cxn modelId="{90892F0B-8D98-4FE4-8187-73CE095E7995}" type="presOf" srcId="{46191853-98B0-42E7-A191-3C3C73DFFAEB}" destId="{2967AD51-6D54-4EFE-B8AF-65D45B5FECE3}" srcOrd="0" destOrd="0" presId="urn:microsoft.com/office/officeart/2005/8/layout/process3"/>
    <dgm:cxn modelId="{5CA7514A-43AD-44A9-BDF9-6DD41CA65152}" type="presParOf" srcId="{4BF5819E-0C7D-49A5-AFA5-9221E72A9F92}" destId="{BB7A90A5-59BA-42D4-8DC5-9A86FBAC6977}" srcOrd="0" destOrd="0" presId="urn:microsoft.com/office/officeart/2005/8/layout/process3"/>
    <dgm:cxn modelId="{FF622F04-12A7-48B7-B97B-5E12CDE9B54F}" type="presParOf" srcId="{BB7A90A5-59BA-42D4-8DC5-9A86FBAC6977}" destId="{7C58102C-B23F-47FD-B538-89FA9494AA85}" srcOrd="0" destOrd="0" presId="urn:microsoft.com/office/officeart/2005/8/layout/process3"/>
    <dgm:cxn modelId="{2A81C8DF-3813-4263-ABE4-0BA2A892FE57}" type="presParOf" srcId="{BB7A90A5-59BA-42D4-8DC5-9A86FBAC6977}" destId="{D93E0E95-B0C4-4F75-B907-C1A39C3EC8CB}" srcOrd="1" destOrd="0" presId="urn:microsoft.com/office/officeart/2005/8/layout/process3"/>
    <dgm:cxn modelId="{38E26741-F8F8-417D-B92A-C946CEB42915}" type="presParOf" srcId="{BB7A90A5-59BA-42D4-8DC5-9A86FBAC6977}" destId="{CC951EF0-1782-48C2-A8E0-AC58E4BE5770}" srcOrd="2" destOrd="0" presId="urn:microsoft.com/office/officeart/2005/8/layout/process3"/>
    <dgm:cxn modelId="{DED77824-71F9-4F9C-A8DF-EB279DA247C9}" type="presParOf" srcId="{4BF5819E-0C7D-49A5-AFA5-9221E72A9F92}" destId="{5847B6BE-D13E-495B-85E0-D916B4CE6497}" srcOrd="1" destOrd="0" presId="urn:microsoft.com/office/officeart/2005/8/layout/process3"/>
    <dgm:cxn modelId="{073555C1-D2D3-47F4-86A0-E707244D257A}" type="presParOf" srcId="{5847B6BE-D13E-495B-85E0-D916B4CE6497}" destId="{B2130A99-1DB2-4C90-8DE7-806540AEC01F}" srcOrd="0" destOrd="0" presId="urn:microsoft.com/office/officeart/2005/8/layout/process3"/>
    <dgm:cxn modelId="{79CDB241-3D34-4F8D-8FF8-47F1869E468A}" type="presParOf" srcId="{4BF5819E-0C7D-49A5-AFA5-9221E72A9F92}" destId="{978A97EE-47B6-4A8B-871D-833D461419E3}" srcOrd="2" destOrd="0" presId="urn:microsoft.com/office/officeart/2005/8/layout/process3"/>
    <dgm:cxn modelId="{027FC4CA-F511-4871-88A8-AD7135777DC9}" type="presParOf" srcId="{978A97EE-47B6-4A8B-871D-833D461419E3}" destId="{68625D49-35DD-4E22-B752-87CA3ABB2C8E}" srcOrd="0" destOrd="0" presId="urn:microsoft.com/office/officeart/2005/8/layout/process3"/>
    <dgm:cxn modelId="{5AA47FCF-83AA-4828-A905-6CA57EDFAE0D}" type="presParOf" srcId="{978A97EE-47B6-4A8B-871D-833D461419E3}" destId="{9B0C2EC6-D945-4FF0-9D1C-F5D36B0F250B}" srcOrd="1" destOrd="0" presId="urn:microsoft.com/office/officeart/2005/8/layout/process3"/>
    <dgm:cxn modelId="{67FA661D-22F1-4D6E-937F-AA29FF58DD64}" type="presParOf" srcId="{978A97EE-47B6-4A8B-871D-833D461419E3}" destId="{D8EB5FC1-5EFC-4566-AD96-E13F9A0F2969}" srcOrd="2" destOrd="0" presId="urn:microsoft.com/office/officeart/2005/8/layout/process3"/>
    <dgm:cxn modelId="{5C51F266-0629-46F0-A2BC-53399E15E908}" type="presParOf" srcId="{4BF5819E-0C7D-49A5-AFA5-9221E72A9F92}" destId="{AFE51DB6-F577-46F0-B1AB-03AD93EBBCC6}" srcOrd="3" destOrd="0" presId="urn:microsoft.com/office/officeart/2005/8/layout/process3"/>
    <dgm:cxn modelId="{3CB45723-377D-4EEE-8952-8EDFA917D1E1}" type="presParOf" srcId="{AFE51DB6-F577-46F0-B1AB-03AD93EBBCC6}" destId="{09FD8A91-5888-45AA-BFA5-24593C32806D}" srcOrd="0" destOrd="0" presId="urn:microsoft.com/office/officeart/2005/8/layout/process3"/>
    <dgm:cxn modelId="{80FCBF15-924D-44B7-ACEA-2D1F3E0C001B}" type="presParOf" srcId="{4BF5819E-0C7D-49A5-AFA5-9221E72A9F92}" destId="{BEE4D5E9-0547-4C4E-B779-BC86731E4E39}" srcOrd="4" destOrd="0" presId="urn:microsoft.com/office/officeart/2005/8/layout/process3"/>
    <dgm:cxn modelId="{B9308A4C-4C22-4E55-8613-A038F6BED4A8}" type="presParOf" srcId="{BEE4D5E9-0547-4C4E-B779-BC86731E4E39}" destId="{FB512BF3-D640-4D6E-BBFC-33CBD4ED8703}" srcOrd="0" destOrd="0" presId="urn:microsoft.com/office/officeart/2005/8/layout/process3"/>
    <dgm:cxn modelId="{BC455ADA-A401-4C8E-AB3A-99A11E35643E}" type="presParOf" srcId="{BEE4D5E9-0547-4C4E-B779-BC86731E4E39}" destId="{A76067F3-D8F8-4DA3-9D7E-4666F6E77672}" srcOrd="1" destOrd="0" presId="urn:microsoft.com/office/officeart/2005/8/layout/process3"/>
    <dgm:cxn modelId="{FF93349F-4E98-4180-976A-2789CE47B08A}" type="presParOf" srcId="{BEE4D5E9-0547-4C4E-B779-BC86731E4E39}" destId="{2967AD51-6D54-4EFE-B8AF-65D45B5FECE3}" srcOrd="2" destOrd="0" presId="urn:microsoft.com/office/officeart/2005/8/layout/process3"/>
    <dgm:cxn modelId="{6AB32142-9390-41BB-A658-858FCF883A32}" type="presParOf" srcId="{4BF5819E-0C7D-49A5-AFA5-9221E72A9F92}" destId="{2A2AD028-26F9-4146-8C69-77E5F34752A3}" srcOrd="5" destOrd="0" presId="urn:microsoft.com/office/officeart/2005/8/layout/process3"/>
    <dgm:cxn modelId="{B386DAC8-2BC1-4551-982B-E3256F6C6517}" type="presParOf" srcId="{2A2AD028-26F9-4146-8C69-77E5F34752A3}" destId="{2B0CA5E4-BE18-4066-AACC-47828B7A1B63}" srcOrd="0" destOrd="0" presId="urn:microsoft.com/office/officeart/2005/8/layout/process3"/>
    <dgm:cxn modelId="{17104168-DFD0-41EB-8873-3A7BADB67013}" type="presParOf" srcId="{4BF5819E-0C7D-49A5-AFA5-9221E72A9F92}" destId="{625CE46C-4D30-4797-862D-82FD3D87BD6E}" srcOrd="6" destOrd="0" presId="urn:microsoft.com/office/officeart/2005/8/layout/process3"/>
    <dgm:cxn modelId="{DDE2B41D-2540-48C8-A359-780329DB5BF8}" type="presParOf" srcId="{625CE46C-4D30-4797-862D-82FD3D87BD6E}" destId="{81EF0186-F6E4-4C21-BC7E-DF8163573971}" srcOrd="0" destOrd="0" presId="urn:microsoft.com/office/officeart/2005/8/layout/process3"/>
    <dgm:cxn modelId="{B911461E-F05A-40FF-8C4B-FEAAD20B5E78}" type="presParOf" srcId="{625CE46C-4D30-4797-862D-82FD3D87BD6E}" destId="{A05911BE-EA2D-42FC-B2B1-D7BE6893BFDE}" srcOrd="1" destOrd="0" presId="urn:microsoft.com/office/officeart/2005/8/layout/process3"/>
    <dgm:cxn modelId="{33CCF4F2-3F27-4E5F-9F36-56762704575B}" type="presParOf" srcId="{625CE46C-4D30-4797-862D-82FD3D87BD6E}" destId="{CEB43F63-99E5-4950-AF7C-DB01EFA1FE3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F69DC-7EB1-4755-84CB-398EE84E4664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</dgm:pt>
    <dgm:pt modelId="{1481AB52-A984-4DF7-B625-81D9EA112BB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ARCHIVO DE GESTION	</a:t>
          </a:r>
          <a:endParaRPr lang="es-ES" b="1" dirty="0">
            <a:solidFill>
              <a:schemeClr val="tx1"/>
            </a:solidFill>
          </a:endParaRPr>
        </a:p>
      </dgm:t>
    </dgm:pt>
    <dgm:pt modelId="{0A2917AB-BA52-46A4-9EEC-F4A9B88DAEB3}" type="parTrans" cxnId="{2ABB4ADC-D55B-42B4-8AD8-D34FAB8BC501}">
      <dgm:prSet/>
      <dgm:spPr/>
      <dgm:t>
        <a:bodyPr/>
        <a:lstStyle/>
        <a:p>
          <a:endParaRPr lang="es-ES"/>
        </a:p>
      </dgm:t>
    </dgm:pt>
    <dgm:pt modelId="{D1EFE1E4-79F0-477E-887B-4368C09DEC41}" type="sibTrans" cxnId="{2ABB4ADC-D55B-42B4-8AD8-D34FAB8BC501}">
      <dgm:prSet/>
      <dgm:spPr/>
      <dgm:t>
        <a:bodyPr/>
        <a:lstStyle/>
        <a:p>
          <a:endParaRPr lang="es-ES"/>
        </a:p>
      </dgm:t>
    </dgm:pt>
    <dgm:pt modelId="{BD44FC59-1C3E-45A5-BE24-10E74B418568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ARCHIVO CENTRAL</a:t>
          </a:r>
          <a:endParaRPr lang="es-ES" b="1" dirty="0">
            <a:solidFill>
              <a:schemeClr val="tx1"/>
            </a:solidFill>
          </a:endParaRPr>
        </a:p>
      </dgm:t>
    </dgm:pt>
    <dgm:pt modelId="{4D684108-CE4A-449A-AE9D-612C23B5982C}" type="parTrans" cxnId="{A9A6454E-B3AE-43A8-AC4D-761D9C454614}">
      <dgm:prSet/>
      <dgm:spPr/>
      <dgm:t>
        <a:bodyPr/>
        <a:lstStyle/>
        <a:p>
          <a:endParaRPr lang="es-ES"/>
        </a:p>
      </dgm:t>
    </dgm:pt>
    <dgm:pt modelId="{40A267D8-5D25-4135-A829-7111E21DEF64}" type="sibTrans" cxnId="{A9A6454E-B3AE-43A8-AC4D-761D9C454614}">
      <dgm:prSet/>
      <dgm:spPr/>
      <dgm:t>
        <a:bodyPr/>
        <a:lstStyle/>
        <a:p>
          <a:endParaRPr lang="es-ES"/>
        </a:p>
      </dgm:t>
    </dgm:pt>
    <dgm:pt modelId="{6AA8F43D-F5A2-409E-A920-9DE14735F10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ARCHIVO ELECTRÓNICO</a:t>
          </a:r>
          <a:endParaRPr lang="es-ES" b="1" dirty="0">
            <a:solidFill>
              <a:schemeClr val="tx1"/>
            </a:solidFill>
          </a:endParaRPr>
        </a:p>
      </dgm:t>
    </dgm:pt>
    <dgm:pt modelId="{AE2E93D5-1171-4F5F-8346-A01CDA21DDBB}" type="parTrans" cxnId="{4FBB5F1E-00D4-4556-A6F8-1021154FAB83}">
      <dgm:prSet/>
      <dgm:spPr/>
      <dgm:t>
        <a:bodyPr/>
        <a:lstStyle/>
        <a:p>
          <a:endParaRPr lang="es-ES"/>
        </a:p>
      </dgm:t>
    </dgm:pt>
    <dgm:pt modelId="{F72A130D-D84A-40F2-AFE4-367835F19538}" type="sibTrans" cxnId="{4FBB5F1E-00D4-4556-A6F8-1021154FAB83}">
      <dgm:prSet/>
      <dgm:spPr/>
      <dgm:t>
        <a:bodyPr/>
        <a:lstStyle/>
        <a:p>
          <a:endParaRPr lang="es-ES"/>
        </a:p>
      </dgm:t>
    </dgm:pt>
    <dgm:pt modelId="{E266BF3F-00AE-4A1D-BC1A-EDD0925D4F16}">
      <dgm:prSet custT="1"/>
      <dgm:spPr/>
      <dgm:t>
        <a:bodyPr/>
        <a:lstStyle/>
        <a:p>
          <a:r>
            <a:rPr lang="es-ES" sz="1400" dirty="0" smtClean="0"/>
            <a:t>Archivo de la oficina productora que reúne su documentación en trámite, sometida a continua utilización y consulta administrativa. </a:t>
          </a:r>
          <a:endParaRPr lang="es-ES" sz="1400" dirty="0"/>
        </a:p>
      </dgm:t>
    </dgm:pt>
    <dgm:pt modelId="{44D68366-28ED-40EE-8D27-244A9381AFA4}" type="parTrans" cxnId="{BF4581CC-7688-40C3-A179-4FBCC43E8D5A}">
      <dgm:prSet/>
      <dgm:spPr/>
      <dgm:t>
        <a:bodyPr/>
        <a:lstStyle/>
        <a:p>
          <a:endParaRPr lang="es-ES"/>
        </a:p>
      </dgm:t>
    </dgm:pt>
    <dgm:pt modelId="{C3020C9C-29A7-4562-A79A-9B6630D835EC}" type="sibTrans" cxnId="{BF4581CC-7688-40C3-A179-4FBCC43E8D5A}">
      <dgm:prSet/>
      <dgm:spPr/>
      <dgm:t>
        <a:bodyPr/>
        <a:lstStyle/>
        <a:p>
          <a:endParaRPr lang="es-ES"/>
        </a:p>
      </dgm:t>
    </dgm:pt>
    <dgm:pt modelId="{00508C49-99A9-4863-BA60-2B552ED52510}">
      <dgm:prSet custT="1"/>
      <dgm:spPr/>
      <dgm:t>
        <a:bodyPr/>
        <a:lstStyle/>
        <a:p>
          <a:r>
            <a:rPr lang="es-ES_tradnl" sz="1400" dirty="0" smtClean="0"/>
            <a:t>Reúne los documentos transferidos por los archivos de gestión una vez finalizado su trámite.</a:t>
          </a:r>
          <a:endParaRPr lang="es-ES" sz="1400" dirty="0"/>
        </a:p>
      </dgm:t>
    </dgm:pt>
    <dgm:pt modelId="{EAE4694F-8EBB-4262-A429-F16AC223DC1E}" type="parTrans" cxnId="{2F9AF015-7986-4D60-B172-DBD39450AA26}">
      <dgm:prSet/>
      <dgm:spPr/>
      <dgm:t>
        <a:bodyPr/>
        <a:lstStyle/>
        <a:p>
          <a:endParaRPr lang="es-ES"/>
        </a:p>
      </dgm:t>
    </dgm:pt>
    <dgm:pt modelId="{337A31F3-47DE-4C9A-9628-BCBDBC7D154E}" type="sibTrans" cxnId="{2F9AF015-7986-4D60-B172-DBD39450AA26}">
      <dgm:prSet/>
      <dgm:spPr/>
      <dgm:t>
        <a:bodyPr/>
        <a:lstStyle/>
        <a:p>
          <a:endParaRPr lang="es-ES"/>
        </a:p>
      </dgm:t>
    </dgm:pt>
    <dgm:pt modelId="{EC76E571-31A0-4F31-B14D-830770343C78}">
      <dgm:prSet custT="1"/>
      <dgm:spPr/>
      <dgm:t>
        <a:bodyPr/>
        <a:lstStyle/>
        <a:p>
          <a:endParaRPr lang="es-ES" sz="1400" dirty="0"/>
        </a:p>
      </dgm:t>
    </dgm:pt>
    <dgm:pt modelId="{01027610-C290-4738-80AD-0F0F1F0B78CB}" type="parTrans" cxnId="{94F1925F-A004-4E92-BC00-917A2F186842}">
      <dgm:prSet/>
      <dgm:spPr/>
      <dgm:t>
        <a:bodyPr/>
        <a:lstStyle/>
        <a:p>
          <a:endParaRPr lang="es-ES"/>
        </a:p>
      </dgm:t>
    </dgm:pt>
    <dgm:pt modelId="{A90DD33F-7722-43F1-B677-44EE563368D8}" type="sibTrans" cxnId="{94F1925F-A004-4E92-BC00-917A2F186842}">
      <dgm:prSet/>
      <dgm:spPr/>
      <dgm:t>
        <a:bodyPr/>
        <a:lstStyle/>
        <a:p>
          <a:endParaRPr lang="es-ES"/>
        </a:p>
      </dgm:t>
    </dgm:pt>
    <dgm:pt modelId="{013C3804-0596-4FB8-AC61-5F0FBAF30DFE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ARCHIVO HISTÓRICO</a:t>
          </a:r>
          <a:endParaRPr lang="es-ES" b="1" dirty="0">
            <a:solidFill>
              <a:schemeClr val="tx1"/>
            </a:solidFill>
          </a:endParaRPr>
        </a:p>
      </dgm:t>
    </dgm:pt>
    <dgm:pt modelId="{3A7D5653-CA9A-4755-8551-88850929F784}" type="parTrans" cxnId="{B057FE3B-92D8-485A-9F0D-7483FA744EB6}">
      <dgm:prSet/>
      <dgm:spPr/>
      <dgm:t>
        <a:bodyPr/>
        <a:lstStyle/>
        <a:p>
          <a:endParaRPr lang="es-ES"/>
        </a:p>
      </dgm:t>
    </dgm:pt>
    <dgm:pt modelId="{308B370C-9A37-4D47-B139-AF350824A9C8}" type="sibTrans" cxnId="{B057FE3B-92D8-485A-9F0D-7483FA744EB6}">
      <dgm:prSet/>
      <dgm:spPr/>
      <dgm:t>
        <a:bodyPr/>
        <a:lstStyle/>
        <a:p>
          <a:endParaRPr lang="es-ES"/>
        </a:p>
      </dgm:t>
    </dgm:pt>
    <dgm:pt modelId="{0EBA094F-7C6B-4995-AAAB-D324ABE9EE67}">
      <dgm:prSet custT="1"/>
      <dgm:spPr/>
      <dgm:t>
        <a:bodyPr/>
        <a:lstStyle/>
        <a:p>
          <a:endParaRPr lang="es-ES" sz="1400" dirty="0"/>
        </a:p>
      </dgm:t>
    </dgm:pt>
    <dgm:pt modelId="{25033502-35EF-453E-B651-3C7851477B23}" type="parTrans" cxnId="{9D74AF0B-0D54-415C-8967-3FDB0312B4CE}">
      <dgm:prSet/>
      <dgm:spPr/>
      <dgm:t>
        <a:bodyPr/>
        <a:lstStyle/>
        <a:p>
          <a:endParaRPr lang="es-ES"/>
        </a:p>
      </dgm:t>
    </dgm:pt>
    <dgm:pt modelId="{992E593B-76B1-4725-A1EC-2878AE7C2650}" type="sibTrans" cxnId="{9D74AF0B-0D54-415C-8967-3FDB0312B4CE}">
      <dgm:prSet/>
      <dgm:spPr/>
      <dgm:t>
        <a:bodyPr/>
        <a:lstStyle/>
        <a:p>
          <a:endParaRPr lang="es-ES"/>
        </a:p>
      </dgm:t>
    </dgm:pt>
    <dgm:pt modelId="{98502EE6-C888-495C-93CA-A7230ABFB9B7}">
      <dgm:prSet custT="1"/>
      <dgm:spPr/>
      <dgm:t>
        <a:bodyPr/>
        <a:lstStyle/>
        <a:p>
          <a:r>
            <a:rPr lang="es-ES_tradnl" sz="1400" dirty="0" smtClean="0"/>
            <a:t>Conjunto de documentos electrónicos producidos y tratados conforme a los principios y procesos archivísticos. </a:t>
          </a:r>
          <a:endParaRPr lang="es-CO" sz="1400" dirty="0"/>
        </a:p>
      </dgm:t>
    </dgm:pt>
    <dgm:pt modelId="{43D97767-0063-44F0-A44D-FFC99FBD7AEA}" type="parTrans" cxnId="{6FC3B314-7345-461A-9D41-075D5EF32FA0}">
      <dgm:prSet/>
      <dgm:spPr/>
      <dgm:t>
        <a:bodyPr/>
        <a:lstStyle/>
        <a:p>
          <a:endParaRPr lang="es-ES"/>
        </a:p>
      </dgm:t>
    </dgm:pt>
    <dgm:pt modelId="{BA9B3907-B52A-437A-ABBD-07B1FC3CD531}" type="sibTrans" cxnId="{6FC3B314-7345-461A-9D41-075D5EF32FA0}">
      <dgm:prSet/>
      <dgm:spPr/>
      <dgm:t>
        <a:bodyPr/>
        <a:lstStyle/>
        <a:p>
          <a:endParaRPr lang="es-ES"/>
        </a:p>
      </dgm:t>
    </dgm:pt>
    <dgm:pt modelId="{201C42BF-396E-41A2-94D9-7D460B58DEF4}">
      <dgm:prSet custT="1"/>
      <dgm:spPr/>
      <dgm:t>
        <a:bodyPr/>
        <a:lstStyle/>
        <a:p>
          <a:r>
            <a:rPr lang="es-ES_tradnl" sz="1400" dirty="0" smtClean="0"/>
            <a:t>Archivo al cual se transfiere la documentación que debe conservarse permanentemente, dado el valor que adquiere para la investigación, la ciencia y la cultura</a:t>
          </a:r>
          <a:endParaRPr lang="es-CO" sz="1400" dirty="0"/>
        </a:p>
      </dgm:t>
    </dgm:pt>
    <dgm:pt modelId="{FCA928D6-C06C-400E-8992-A5EA59BD9511}" type="parTrans" cxnId="{71B4A6B8-D2EC-47CF-9C99-04F0A2039110}">
      <dgm:prSet/>
      <dgm:spPr/>
      <dgm:t>
        <a:bodyPr/>
        <a:lstStyle/>
        <a:p>
          <a:endParaRPr lang="es-ES"/>
        </a:p>
      </dgm:t>
    </dgm:pt>
    <dgm:pt modelId="{BC2CA9E4-984F-4497-BB33-BC544EA20E21}" type="sibTrans" cxnId="{71B4A6B8-D2EC-47CF-9C99-04F0A2039110}">
      <dgm:prSet/>
      <dgm:spPr/>
      <dgm:t>
        <a:bodyPr/>
        <a:lstStyle/>
        <a:p>
          <a:endParaRPr lang="es-ES"/>
        </a:p>
      </dgm:t>
    </dgm:pt>
    <dgm:pt modelId="{FCDFAA5D-66D8-4FE3-B303-84493461BF0A}" type="pres">
      <dgm:prSet presAssocID="{2A8F69DC-7EB1-4755-84CB-398EE84E4664}" presName="Name0" presStyleCnt="0">
        <dgm:presLayoutVars>
          <dgm:dir/>
          <dgm:animLvl val="lvl"/>
          <dgm:resizeHandles val="exact"/>
        </dgm:presLayoutVars>
      </dgm:prSet>
      <dgm:spPr/>
    </dgm:pt>
    <dgm:pt modelId="{FC3E442C-E9D7-4208-9AAC-C9B771C0BC9B}" type="pres">
      <dgm:prSet presAssocID="{2A8F69DC-7EB1-4755-84CB-398EE84E4664}" presName="tSp" presStyleCnt="0"/>
      <dgm:spPr/>
    </dgm:pt>
    <dgm:pt modelId="{CFA297DB-7773-473B-AC56-6BD929AF7FAB}" type="pres">
      <dgm:prSet presAssocID="{2A8F69DC-7EB1-4755-84CB-398EE84E4664}" presName="bSp" presStyleCnt="0"/>
      <dgm:spPr/>
    </dgm:pt>
    <dgm:pt modelId="{43935E8D-ABDF-4C59-95EA-06B08F34E6DC}" type="pres">
      <dgm:prSet presAssocID="{2A8F69DC-7EB1-4755-84CB-398EE84E4664}" presName="process" presStyleCnt="0"/>
      <dgm:spPr/>
    </dgm:pt>
    <dgm:pt modelId="{5C70869C-A33C-462E-9179-B6C56FD59EEF}" type="pres">
      <dgm:prSet presAssocID="{1481AB52-A984-4DF7-B625-81D9EA112BBC}" presName="composite1" presStyleCnt="0"/>
      <dgm:spPr/>
    </dgm:pt>
    <dgm:pt modelId="{EEF42557-A1F2-452C-A121-EF8D0AA5926B}" type="pres">
      <dgm:prSet presAssocID="{1481AB52-A984-4DF7-B625-81D9EA112BBC}" presName="dummyNode1" presStyleLbl="node1" presStyleIdx="0" presStyleCnt="4"/>
      <dgm:spPr/>
    </dgm:pt>
    <dgm:pt modelId="{93ACE8B4-67FA-42C5-8E3E-250ABC6A0324}" type="pres">
      <dgm:prSet presAssocID="{1481AB52-A984-4DF7-B625-81D9EA112BBC}" presName="childNode1" presStyleLbl="bgAcc1" presStyleIdx="0" presStyleCnt="4" custScaleY="159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25C41-B235-453A-9090-1570E77772BD}" type="pres">
      <dgm:prSet presAssocID="{1481AB52-A984-4DF7-B625-81D9EA112BB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DF814-D020-41B5-A8A3-EEE293ABB43F}" type="pres">
      <dgm:prSet presAssocID="{1481AB52-A984-4DF7-B625-81D9EA112BBC}" presName="parentNode1" presStyleLbl="node1" presStyleIdx="0" presStyleCnt="4" custLinFactNeighborX="651" custLinFactNeighborY="-179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FFD4B1-8F9F-438F-894D-80E1DEE21205}" type="pres">
      <dgm:prSet presAssocID="{1481AB52-A984-4DF7-B625-81D9EA112BBC}" presName="connSite1" presStyleCnt="0"/>
      <dgm:spPr/>
    </dgm:pt>
    <dgm:pt modelId="{34D5F6A5-2339-4701-AE95-BE83414BE225}" type="pres">
      <dgm:prSet presAssocID="{D1EFE1E4-79F0-477E-887B-4368C09DEC41}" presName="Name9" presStyleLbl="sibTrans2D1" presStyleIdx="0" presStyleCnt="3"/>
      <dgm:spPr/>
      <dgm:t>
        <a:bodyPr/>
        <a:lstStyle/>
        <a:p>
          <a:endParaRPr lang="es-ES"/>
        </a:p>
      </dgm:t>
    </dgm:pt>
    <dgm:pt modelId="{9726092F-13BF-43E0-A44C-3F2D6408FC7B}" type="pres">
      <dgm:prSet presAssocID="{BD44FC59-1C3E-45A5-BE24-10E74B418568}" presName="composite2" presStyleCnt="0"/>
      <dgm:spPr/>
    </dgm:pt>
    <dgm:pt modelId="{9B4A0B36-46FC-48CE-919D-7AF8DA8BFBDA}" type="pres">
      <dgm:prSet presAssocID="{BD44FC59-1C3E-45A5-BE24-10E74B418568}" presName="dummyNode2" presStyleLbl="node1" presStyleIdx="0" presStyleCnt="4"/>
      <dgm:spPr/>
    </dgm:pt>
    <dgm:pt modelId="{3161EEC1-B77B-4966-9B64-29CB397F4A68}" type="pres">
      <dgm:prSet presAssocID="{BD44FC59-1C3E-45A5-BE24-10E74B418568}" presName="childNode2" presStyleLbl="bgAcc1" presStyleIdx="1" presStyleCnt="4" custScaleY="159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A53E94-B8E9-44E8-8AD0-68AE062056D3}" type="pres">
      <dgm:prSet presAssocID="{BD44FC59-1C3E-45A5-BE24-10E74B41856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5463D-9C30-405B-A470-3D1A8FC06767}" type="pres">
      <dgm:prSet presAssocID="{BD44FC59-1C3E-45A5-BE24-10E74B418568}" presName="parentNode2" presStyleLbl="node1" presStyleIdx="1" presStyleCnt="4" custLinFactNeighborX="651" custLinFactNeighborY="-179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7FFD5F-CDD6-413A-B30C-4D88BAAED784}" type="pres">
      <dgm:prSet presAssocID="{BD44FC59-1C3E-45A5-BE24-10E74B418568}" presName="connSite2" presStyleCnt="0"/>
      <dgm:spPr/>
    </dgm:pt>
    <dgm:pt modelId="{E4CCC36B-B4C7-4540-8978-8E72787F4EA0}" type="pres">
      <dgm:prSet presAssocID="{40A267D8-5D25-4135-A829-7111E21DEF64}" presName="Name18" presStyleLbl="sibTrans2D1" presStyleIdx="1" presStyleCnt="3"/>
      <dgm:spPr/>
      <dgm:t>
        <a:bodyPr/>
        <a:lstStyle/>
        <a:p>
          <a:endParaRPr lang="es-ES"/>
        </a:p>
      </dgm:t>
    </dgm:pt>
    <dgm:pt modelId="{20F7DB8B-7259-4273-9531-D1892C6FA1DD}" type="pres">
      <dgm:prSet presAssocID="{6AA8F43D-F5A2-409E-A920-9DE14735F10C}" presName="composite1" presStyleCnt="0"/>
      <dgm:spPr/>
    </dgm:pt>
    <dgm:pt modelId="{1F3450E5-6EB3-44C1-80DA-E5CB0D7440AD}" type="pres">
      <dgm:prSet presAssocID="{6AA8F43D-F5A2-409E-A920-9DE14735F10C}" presName="dummyNode1" presStyleLbl="node1" presStyleIdx="1" presStyleCnt="4"/>
      <dgm:spPr/>
    </dgm:pt>
    <dgm:pt modelId="{65474706-0B9E-48C0-AE3F-EE0364F7FAED}" type="pres">
      <dgm:prSet presAssocID="{6AA8F43D-F5A2-409E-A920-9DE14735F10C}" presName="childNode1" presStyleLbl="bgAcc1" presStyleIdx="2" presStyleCnt="4" custScaleY="159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7FA89-94FF-4635-8B11-DB3DB10A7C9F}" type="pres">
      <dgm:prSet presAssocID="{6AA8F43D-F5A2-409E-A920-9DE14735F10C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4C8746-5EDB-43DF-8AB6-38992C74EA5A}" type="pres">
      <dgm:prSet presAssocID="{6AA8F43D-F5A2-409E-A920-9DE14735F10C}" presName="parentNode1" presStyleLbl="node1" presStyleIdx="2" presStyleCnt="4" custLinFactNeighborX="651" custLinFactNeighborY="-179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F5E46-9A19-4628-9144-4FCEC85250DF}" type="pres">
      <dgm:prSet presAssocID="{6AA8F43D-F5A2-409E-A920-9DE14735F10C}" presName="connSite1" presStyleCnt="0"/>
      <dgm:spPr/>
    </dgm:pt>
    <dgm:pt modelId="{B210CCE2-6214-47C3-A356-D470CB5AFD4B}" type="pres">
      <dgm:prSet presAssocID="{F72A130D-D84A-40F2-AFE4-367835F19538}" presName="Name9" presStyleLbl="sibTrans2D1" presStyleIdx="2" presStyleCnt="3"/>
      <dgm:spPr/>
      <dgm:t>
        <a:bodyPr/>
        <a:lstStyle/>
        <a:p>
          <a:endParaRPr lang="es-ES"/>
        </a:p>
      </dgm:t>
    </dgm:pt>
    <dgm:pt modelId="{AF1076EE-9172-483D-A1FA-E6BDD1D782A3}" type="pres">
      <dgm:prSet presAssocID="{013C3804-0596-4FB8-AC61-5F0FBAF30DFE}" presName="composite2" presStyleCnt="0"/>
      <dgm:spPr/>
    </dgm:pt>
    <dgm:pt modelId="{15DBF5F9-99E8-4373-9923-BDFEC2EE3665}" type="pres">
      <dgm:prSet presAssocID="{013C3804-0596-4FB8-AC61-5F0FBAF30DFE}" presName="dummyNode2" presStyleLbl="node1" presStyleIdx="2" presStyleCnt="4"/>
      <dgm:spPr/>
    </dgm:pt>
    <dgm:pt modelId="{72427D54-3B5E-4B48-B1D1-225616FA3924}" type="pres">
      <dgm:prSet presAssocID="{013C3804-0596-4FB8-AC61-5F0FBAF30DFE}" presName="childNode2" presStyleLbl="bgAcc1" presStyleIdx="3" presStyleCnt="4" custScaleY="159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3CA17C-7A8C-4982-8078-D24F246398E3}" type="pres">
      <dgm:prSet presAssocID="{013C3804-0596-4FB8-AC61-5F0FBAF30DF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D2FAD-A8B7-4382-A8CE-8B86F107480C}" type="pres">
      <dgm:prSet presAssocID="{013C3804-0596-4FB8-AC61-5F0FBAF30DFE}" presName="parentNode2" presStyleLbl="node1" presStyleIdx="3" presStyleCnt="4" custLinFactNeighborX="651" custLinFactNeighborY="-179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D6331-52DA-45A5-8D3C-A40737B5F711}" type="pres">
      <dgm:prSet presAssocID="{013C3804-0596-4FB8-AC61-5F0FBAF30DFE}" presName="connSite2" presStyleCnt="0"/>
      <dgm:spPr/>
    </dgm:pt>
  </dgm:ptLst>
  <dgm:cxnLst>
    <dgm:cxn modelId="{1EFED5C6-EF00-459A-A4E5-5AA7E601C7E1}" type="presOf" srcId="{EC76E571-31A0-4F31-B14D-830770343C78}" destId="{E73CA17C-7A8C-4982-8078-D24F246398E3}" srcOrd="1" destOrd="0" presId="urn:microsoft.com/office/officeart/2005/8/layout/hProcess4"/>
    <dgm:cxn modelId="{71B4A6B8-D2EC-47CF-9C99-04F0A2039110}" srcId="{013C3804-0596-4FB8-AC61-5F0FBAF30DFE}" destId="{201C42BF-396E-41A2-94D9-7D460B58DEF4}" srcOrd="1" destOrd="0" parTransId="{FCA928D6-C06C-400E-8992-A5EA59BD9511}" sibTransId="{BC2CA9E4-984F-4497-BB33-BC544EA20E21}"/>
    <dgm:cxn modelId="{6747E74A-62C9-4E51-895E-ADCAEB30EEB4}" type="presOf" srcId="{40A267D8-5D25-4135-A829-7111E21DEF64}" destId="{E4CCC36B-B4C7-4540-8978-8E72787F4EA0}" srcOrd="0" destOrd="0" presId="urn:microsoft.com/office/officeart/2005/8/layout/hProcess4"/>
    <dgm:cxn modelId="{5B802236-632A-40EF-B44A-D029DF37152A}" type="presOf" srcId="{E266BF3F-00AE-4A1D-BC1A-EDD0925D4F16}" destId="{93ACE8B4-67FA-42C5-8E3E-250ABC6A0324}" srcOrd="0" destOrd="0" presId="urn:microsoft.com/office/officeart/2005/8/layout/hProcess4"/>
    <dgm:cxn modelId="{B057FE3B-92D8-485A-9F0D-7483FA744EB6}" srcId="{2A8F69DC-7EB1-4755-84CB-398EE84E4664}" destId="{013C3804-0596-4FB8-AC61-5F0FBAF30DFE}" srcOrd="3" destOrd="0" parTransId="{3A7D5653-CA9A-4755-8551-88850929F784}" sibTransId="{308B370C-9A37-4D47-B139-AF350824A9C8}"/>
    <dgm:cxn modelId="{2ABB4ADC-D55B-42B4-8AD8-D34FAB8BC501}" srcId="{2A8F69DC-7EB1-4755-84CB-398EE84E4664}" destId="{1481AB52-A984-4DF7-B625-81D9EA112BBC}" srcOrd="0" destOrd="0" parTransId="{0A2917AB-BA52-46A4-9EEC-F4A9B88DAEB3}" sibTransId="{D1EFE1E4-79F0-477E-887B-4368C09DEC41}"/>
    <dgm:cxn modelId="{A8914DE3-55AD-4841-A5AC-630FFB9B584D}" type="presOf" srcId="{E266BF3F-00AE-4A1D-BC1A-EDD0925D4F16}" destId="{87225C41-B235-453A-9090-1570E77772BD}" srcOrd="1" destOrd="0" presId="urn:microsoft.com/office/officeart/2005/8/layout/hProcess4"/>
    <dgm:cxn modelId="{54CA4CDA-C0AA-4C35-AA88-185286BF84A8}" type="presOf" srcId="{EC76E571-31A0-4F31-B14D-830770343C78}" destId="{72427D54-3B5E-4B48-B1D1-225616FA3924}" srcOrd="0" destOrd="0" presId="urn:microsoft.com/office/officeart/2005/8/layout/hProcess4"/>
    <dgm:cxn modelId="{EBC667FC-4BE4-4F37-A0F6-674938584A4D}" type="presOf" srcId="{201C42BF-396E-41A2-94D9-7D460B58DEF4}" destId="{72427D54-3B5E-4B48-B1D1-225616FA3924}" srcOrd="0" destOrd="1" presId="urn:microsoft.com/office/officeart/2005/8/layout/hProcess4"/>
    <dgm:cxn modelId="{A2C6651E-8167-4447-B136-0BFF3E3D0100}" type="presOf" srcId="{D1EFE1E4-79F0-477E-887B-4368C09DEC41}" destId="{34D5F6A5-2339-4701-AE95-BE83414BE225}" srcOrd="0" destOrd="0" presId="urn:microsoft.com/office/officeart/2005/8/layout/hProcess4"/>
    <dgm:cxn modelId="{9D74AF0B-0D54-415C-8967-3FDB0312B4CE}" srcId="{6AA8F43D-F5A2-409E-A920-9DE14735F10C}" destId="{0EBA094F-7C6B-4995-AAAB-D324ABE9EE67}" srcOrd="0" destOrd="0" parTransId="{25033502-35EF-453E-B651-3C7851477B23}" sibTransId="{992E593B-76B1-4725-A1EC-2878AE7C2650}"/>
    <dgm:cxn modelId="{A2F30D3D-8463-4CDB-8011-FC13E3D8F467}" type="presOf" srcId="{F72A130D-D84A-40F2-AFE4-367835F19538}" destId="{B210CCE2-6214-47C3-A356-D470CB5AFD4B}" srcOrd="0" destOrd="0" presId="urn:microsoft.com/office/officeart/2005/8/layout/hProcess4"/>
    <dgm:cxn modelId="{24BC450F-3C82-4AFD-B806-2E8AC44ED893}" type="presOf" srcId="{00508C49-99A9-4863-BA60-2B552ED52510}" destId="{E7A53E94-B8E9-44E8-8AD0-68AE062056D3}" srcOrd="1" destOrd="0" presId="urn:microsoft.com/office/officeart/2005/8/layout/hProcess4"/>
    <dgm:cxn modelId="{F03BF375-FA42-4731-80F9-CD06D0EDAB4D}" type="presOf" srcId="{1481AB52-A984-4DF7-B625-81D9EA112BBC}" destId="{8C8DF814-D020-41B5-A8A3-EEE293ABB43F}" srcOrd="0" destOrd="0" presId="urn:microsoft.com/office/officeart/2005/8/layout/hProcess4"/>
    <dgm:cxn modelId="{4FBB5F1E-00D4-4556-A6F8-1021154FAB83}" srcId="{2A8F69DC-7EB1-4755-84CB-398EE84E4664}" destId="{6AA8F43D-F5A2-409E-A920-9DE14735F10C}" srcOrd="2" destOrd="0" parTransId="{AE2E93D5-1171-4F5F-8346-A01CDA21DDBB}" sibTransId="{F72A130D-D84A-40F2-AFE4-367835F19538}"/>
    <dgm:cxn modelId="{88E90E90-14C6-42BD-903F-B4B223FFB2EA}" type="presOf" srcId="{6AA8F43D-F5A2-409E-A920-9DE14735F10C}" destId="{3D4C8746-5EDB-43DF-8AB6-38992C74EA5A}" srcOrd="0" destOrd="0" presId="urn:microsoft.com/office/officeart/2005/8/layout/hProcess4"/>
    <dgm:cxn modelId="{2F9AF015-7986-4D60-B172-DBD39450AA26}" srcId="{BD44FC59-1C3E-45A5-BE24-10E74B418568}" destId="{00508C49-99A9-4863-BA60-2B552ED52510}" srcOrd="0" destOrd="0" parTransId="{EAE4694F-8EBB-4262-A429-F16AC223DC1E}" sibTransId="{337A31F3-47DE-4C9A-9628-BCBDBC7D154E}"/>
    <dgm:cxn modelId="{41F60C3A-47CD-4EFF-A90E-D20B73C0D81E}" type="presOf" srcId="{2A8F69DC-7EB1-4755-84CB-398EE84E4664}" destId="{FCDFAA5D-66D8-4FE3-B303-84493461BF0A}" srcOrd="0" destOrd="0" presId="urn:microsoft.com/office/officeart/2005/8/layout/hProcess4"/>
    <dgm:cxn modelId="{6FC3B314-7345-461A-9D41-075D5EF32FA0}" srcId="{6AA8F43D-F5A2-409E-A920-9DE14735F10C}" destId="{98502EE6-C888-495C-93CA-A7230ABFB9B7}" srcOrd="1" destOrd="0" parTransId="{43D97767-0063-44F0-A44D-FFC99FBD7AEA}" sibTransId="{BA9B3907-B52A-437A-ABBD-07B1FC3CD531}"/>
    <dgm:cxn modelId="{E703B055-511B-4D1E-ADB2-7AF7C2F36AE9}" type="presOf" srcId="{0EBA094F-7C6B-4995-AAAB-D324ABE9EE67}" destId="{65474706-0B9E-48C0-AE3F-EE0364F7FAED}" srcOrd="0" destOrd="0" presId="urn:microsoft.com/office/officeart/2005/8/layout/hProcess4"/>
    <dgm:cxn modelId="{AB5A4F5D-BFE1-421C-9260-660A7DDA45F9}" type="presOf" srcId="{98502EE6-C888-495C-93CA-A7230ABFB9B7}" destId="{2EB7FA89-94FF-4635-8B11-DB3DB10A7C9F}" srcOrd="1" destOrd="1" presId="urn:microsoft.com/office/officeart/2005/8/layout/hProcess4"/>
    <dgm:cxn modelId="{DBCA09C6-D3BD-40A0-9116-1D480DCD87CF}" type="presOf" srcId="{201C42BF-396E-41A2-94D9-7D460B58DEF4}" destId="{E73CA17C-7A8C-4982-8078-D24F246398E3}" srcOrd="1" destOrd="1" presId="urn:microsoft.com/office/officeart/2005/8/layout/hProcess4"/>
    <dgm:cxn modelId="{F2936C1B-C2DD-40F2-8AC4-D74D5953847C}" type="presOf" srcId="{BD44FC59-1C3E-45A5-BE24-10E74B418568}" destId="{32F5463D-9C30-405B-A470-3D1A8FC06767}" srcOrd="0" destOrd="0" presId="urn:microsoft.com/office/officeart/2005/8/layout/hProcess4"/>
    <dgm:cxn modelId="{0FF8DFD6-DD71-4C9B-A87B-AA716096699F}" type="presOf" srcId="{98502EE6-C888-495C-93CA-A7230ABFB9B7}" destId="{65474706-0B9E-48C0-AE3F-EE0364F7FAED}" srcOrd="0" destOrd="1" presId="urn:microsoft.com/office/officeart/2005/8/layout/hProcess4"/>
    <dgm:cxn modelId="{94F1925F-A004-4E92-BC00-917A2F186842}" srcId="{013C3804-0596-4FB8-AC61-5F0FBAF30DFE}" destId="{EC76E571-31A0-4F31-B14D-830770343C78}" srcOrd="0" destOrd="0" parTransId="{01027610-C290-4738-80AD-0F0F1F0B78CB}" sibTransId="{A90DD33F-7722-43F1-B677-44EE563368D8}"/>
    <dgm:cxn modelId="{B17F2379-F931-4D21-A5C5-6892A41722A3}" type="presOf" srcId="{013C3804-0596-4FB8-AC61-5F0FBAF30DFE}" destId="{DF4D2FAD-A8B7-4382-A8CE-8B86F107480C}" srcOrd="0" destOrd="0" presId="urn:microsoft.com/office/officeart/2005/8/layout/hProcess4"/>
    <dgm:cxn modelId="{231053A6-B297-470C-AF29-E6401836A2EE}" type="presOf" srcId="{00508C49-99A9-4863-BA60-2B552ED52510}" destId="{3161EEC1-B77B-4966-9B64-29CB397F4A68}" srcOrd="0" destOrd="0" presId="urn:microsoft.com/office/officeart/2005/8/layout/hProcess4"/>
    <dgm:cxn modelId="{BF4581CC-7688-40C3-A179-4FBCC43E8D5A}" srcId="{1481AB52-A984-4DF7-B625-81D9EA112BBC}" destId="{E266BF3F-00AE-4A1D-BC1A-EDD0925D4F16}" srcOrd="0" destOrd="0" parTransId="{44D68366-28ED-40EE-8D27-244A9381AFA4}" sibTransId="{C3020C9C-29A7-4562-A79A-9B6630D835EC}"/>
    <dgm:cxn modelId="{8603DF5D-28C7-444A-B4B5-6A7850979327}" type="presOf" srcId="{0EBA094F-7C6B-4995-AAAB-D324ABE9EE67}" destId="{2EB7FA89-94FF-4635-8B11-DB3DB10A7C9F}" srcOrd="1" destOrd="0" presId="urn:microsoft.com/office/officeart/2005/8/layout/hProcess4"/>
    <dgm:cxn modelId="{A9A6454E-B3AE-43A8-AC4D-761D9C454614}" srcId="{2A8F69DC-7EB1-4755-84CB-398EE84E4664}" destId="{BD44FC59-1C3E-45A5-BE24-10E74B418568}" srcOrd="1" destOrd="0" parTransId="{4D684108-CE4A-449A-AE9D-612C23B5982C}" sibTransId="{40A267D8-5D25-4135-A829-7111E21DEF64}"/>
    <dgm:cxn modelId="{B0E8C1C5-C244-4E89-9B3C-87D4581FAC8F}" type="presParOf" srcId="{FCDFAA5D-66D8-4FE3-B303-84493461BF0A}" destId="{FC3E442C-E9D7-4208-9AAC-C9B771C0BC9B}" srcOrd="0" destOrd="0" presId="urn:microsoft.com/office/officeart/2005/8/layout/hProcess4"/>
    <dgm:cxn modelId="{D877ABF3-8086-4FA7-83A2-D6CFB6C3319D}" type="presParOf" srcId="{FCDFAA5D-66D8-4FE3-B303-84493461BF0A}" destId="{CFA297DB-7773-473B-AC56-6BD929AF7FAB}" srcOrd="1" destOrd="0" presId="urn:microsoft.com/office/officeart/2005/8/layout/hProcess4"/>
    <dgm:cxn modelId="{82360DD0-D185-467E-8153-9CDC17342605}" type="presParOf" srcId="{FCDFAA5D-66D8-4FE3-B303-84493461BF0A}" destId="{43935E8D-ABDF-4C59-95EA-06B08F34E6DC}" srcOrd="2" destOrd="0" presId="urn:microsoft.com/office/officeart/2005/8/layout/hProcess4"/>
    <dgm:cxn modelId="{C1C85817-60F6-4B6E-8F63-B014138C97D2}" type="presParOf" srcId="{43935E8D-ABDF-4C59-95EA-06B08F34E6DC}" destId="{5C70869C-A33C-462E-9179-B6C56FD59EEF}" srcOrd="0" destOrd="0" presId="urn:microsoft.com/office/officeart/2005/8/layout/hProcess4"/>
    <dgm:cxn modelId="{1F9FD473-90F7-488E-83F0-4F113F8861EA}" type="presParOf" srcId="{5C70869C-A33C-462E-9179-B6C56FD59EEF}" destId="{EEF42557-A1F2-452C-A121-EF8D0AA5926B}" srcOrd="0" destOrd="0" presId="urn:microsoft.com/office/officeart/2005/8/layout/hProcess4"/>
    <dgm:cxn modelId="{45C080D8-26B4-4017-A7AB-F4707BBC234B}" type="presParOf" srcId="{5C70869C-A33C-462E-9179-B6C56FD59EEF}" destId="{93ACE8B4-67FA-42C5-8E3E-250ABC6A0324}" srcOrd="1" destOrd="0" presId="urn:microsoft.com/office/officeart/2005/8/layout/hProcess4"/>
    <dgm:cxn modelId="{958A2629-BEFA-4D04-BA8C-F460F2707942}" type="presParOf" srcId="{5C70869C-A33C-462E-9179-B6C56FD59EEF}" destId="{87225C41-B235-453A-9090-1570E77772BD}" srcOrd="2" destOrd="0" presId="urn:microsoft.com/office/officeart/2005/8/layout/hProcess4"/>
    <dgm:cxn modelId="{2A0F5C1F-49BC-4C38-9ED3-7A8CCE3CAEB2}" type="presParOf" srcId="{5C70869C-A33C-462E-9179-B6C56FD59EEF}" destId="{8C8DF814-D020-41B5-A8A3-EEE293ABB43F}" srcOrd="3" destOrd="0" presId="urn:microsoft.com/office/officeart/2005/8/layout/hProcess4"/>
    <dgm:cxn modelId="{FE8F78B9-431F-400C-A12D-AC421ECDED6D}" type="presParOf" srcId="{5C70869C-A33C-462E-9179-B6C56FD59EEF}" destId="{84FFD4B1-8F9F-438F-894D-80E1DEE21205}" srcOrd="4" destOrd="0" presId="urn:microsoft.com/office/officeart/2005/8/layout/hProcess4"/>
    <dgm:cxn modelId="{E98CAFC6-D6B6-4FBF-8550-1136EDC458D1}" type="presParOf" srcId="{43935E8D-ABDF-4C59-95EA-06B08F34E6DC}" destId="{34D5F6A5-2339-4701-AE95-BE83414BE225}" srcOrd="1" destOrd="0" presId="urn:microsoft.com/office/officeart/2005/8/layout/hProcess4"/>
    <dgm:cxn modelId="{52B7538D-6662-4B6D-AD9B-8A3605DC3ABB}" type="presParOf" srcId="{43935E8D-ABDF-4C59-95EA-06B08F34E6DC}" destId="{9726092F-13BF-43E0-A44C-3F2D6408FC7B}" srcOrd="2" destOrd="0" presId="urn:microsoft.com/office/officeart/2005/8/layout/hProcess4"/>
    <dgm:cxn modelId="{9F7B0B6C-8D2E-4809-8F51-DEB5A67E80C3}" type="presParOf" srcId="{9726092F-13BF-43E0-A44C-3F2D6408FC7B}" destId="{9B4A0B36-46FC-48CE-919D-7AF8DA8BFBDA}" srcOrd="0" destOrd="0" presId="urn:microsoft.com/office/officeart/2005/8/layout/hProcess4"/>
    <dgm:cxn modelId="{49F4049B-4F4A-4901-9F7F-87D6F7E359F7}" type="presParOf" srcId="{9726092F-13BF-43E0-A44C-3F2D6408FC7B}" destId="{3161EEC1-B77B-4966-9B64-29CB397F4A68}" srcOrd="1" destOrd="0" presId="urn:microsoft.com/office/officeart/2005/8/layout/hProcess4"/>
    <dgm:cxn modelId="{4509BC6B-B207-4924-97D8-FA554B64F2A4}" type="presParOf" srcId="{9726092F-13BF-43E0-A44C-3F2D6408FC7B}" destId="{E7A53E94-B8E9-44E8-8AD0-68AE062056D3}" srcOrd="2" destOrd="0" presId="urn:microsoft.com/office/officeart/2005/8/layout/hProcess4"/>
    <dgm:cxn modelId="{D27348AC-C241-4793-9819-182324588B4A}" type="presParOf" srcId="{9726092F-13BF-43E0-A44C-3F2D6408FC7B}" destId="{32F5463D-9C30-405B-A470-3D1A8FC06767}" srcOrd="3" destOrd="0" presId="urn:microsoft.com/office/officeart/2005/8/layout/hProcess4"/>
    <dgm:cxn modelId="{1964405A-2F18-4E12-AF32-465F34FC8BC9}" type="presParOf" srcId="{9726092F-13BF-43E0-A44C-3F2D6408FC7B}" destId="{517FFD5F-CDD6-413A-B30C-4D88BAAED784}" srcOrd="4" destOrd="0" presId="urn:microsoft.com/office/officeart/2005/8/layout/hProcess4"/>
    <dgm:cxn modelId="{BF141006-9C18-4C3B-8EFD-9CF14006B0F4}" type="presParOf" srcId="{43935E8D-ABDF-4C59-95EA-06B08F34E6DC}" destId="{E4CCC36B-B4C7-4540-8978-8E72787F4EA0}" srcOrd="3" destOrd="0" presId="urn:microsoft.com/office/officeart/2005/8/layout/hProcess4"/>
    <dgm:cxn modelId="{D833E98C-585A-4434-9C03-14B385E2AEC9}" type="presParOf" srcId="{43935E8D-ABDF-4C59-95EA-06B08F34E6DC}" destId="{20F7DB8B-7259-4273-9531-D1892C6FA1DD}" srcOrd="4" destOrd="0" presId="urn:microsoft.com/office/officeart/2005/8/layout/hProcess4"/>
    <dgm:cxn modelId="{B5659DD1-CBCA-4D1A-A777-104A420A85BE}" type="presParOf" srcId="{20F7DB8B-7259-4273-9531-D1892C6FA1DD}" destId="{1F3450E5-6EB3-44C1-80DA-E5CB0D7440AD}" srcOrd="0" destOrd="0" presId="urn:microsoft.com/office/officeart/2005/8/layout/hProcess4"/>
    <dgm:cxn modelId="{74030901-6E62-45EF-85B8-5D36DEB2E186}" type="presParOf" srcId="{20F7DB8B-7259-4273-9531-D1892C6FA1DD}" destId="{65474706-0B9E-48C0-AE3F-EE0364F7FAED}" srcOrd="1" destOrd="0" presId="urn:microsoft.com/office/officeart/2005/8/layout/hProcess4"/>
    <dgm:cxn modelId="{2F49D767-FB07-42D9-BD28-7C580C9F10E1}" type="presParOf" srcId="{20F7DB8B-7259-4273-9531-D1892C6FA1DD}" destId="{2EB7FA89-94FF-4635-8B11-DB3DB10A7C9F}" srcOrd="2" destOrd="0" presId="urn:microsoft.com/office/officeart/2005/8/layout/hProcess4"/>
    <dgm:cxn modelId="{455CBE6E-1451-44E6-8D3A-4FB66603EA6D}" type="presParOf" srcId="{20F7DB8B-7259-4273-9531-D1892C6FA1DD}" destId="{3D4C8746-5EDB-43DF-8AB6-38992C74EA5A}" srcOrd="3" destOrd="0" presId="urn:microsoft.com/office/officeart/2005/8/layout/hProcess4"/>
    <dgm:cxn modelId="{87BC4A9E-CE5C-4576-803B-06AEF891ACC0}" type="presParOf" srcId="{20F7DB8B-7259-4273-9531-D1892C6FA1DD}" destId="{C8BF5E46-9A19-4628-9144-4FCEC85250DF}" srcOrd="4" destOrd="0" presId="urn:microsoft.com/office/officeart/2005/8/layout/hProcess4"/>
    <dgm:cxn modelId="{67CA3CB1-94F7-4DFF-9934-631D55A09B2D}" type="presParOf" srcId="{43935E8D-ABDF-4C59-95EA-06B08F34E6DC}" destId="{B210CCE2-6214-47C3-A356-D470CB5AFD4B}" srcOrd="5" destOrd="0" presId="urn:microsoft.com/office/officeart/2005/8/layout/hProcess4"/>
    <dgm:cxn modelId="{290227A5-96FA-4CBE-9CDE-767A4D3A85A1}" type="presParOf" srcId="{43935E8D-ABDF-4C59-95EA-06B08F34E6DC}" destId="{AF1076EE-9172-483D-A1FA-E6BDD1D782A3}" srcOrd="6" destOrd="0" presId="urn:microsoft.com/office/officeart/2005/8/layout/hProcess4"/>
    <dgm:cxn modelId="{0BF7011C-07C4-445D-AC02-6C605185648C}" type="presParOf" srcId="{AF1076EE-9172-483D-A1FA-E6BDD1D782A3}" destId="{15DBF5F9-99E8-4373-9923-BDFEC2EE3665}" srcOrd="0" destOrd="0" presId="urn:microsoft.com/office/officeart/2005/8/layout/hProcess4"/>
    <dgm:cxn modelId="{4E5DEA12-B184-4D3C-8A7C-6E06FA437D0E}" type="presParOf" srcId="{AF1076EE-9172-483D-A1FA-E6BDD1D782A3}" destId="{72427D54-3B5E-4B48-B1D1-225616FA3924}" srcOrd="1" destOrd="0" presId="urn:microsoft.com/office/officeart/2005/8/layout/hProcess4"/>
    <dgm:cxn modelId="{75A9C23F-0255-4E27-ADBF-81533695F8E9}" type="presParOf" srcId="{AF1076EE-9172-483D-A1FA-E6BDD1D782A3}" destId="{E73CA17C-7A8C-4982-8078-D24F246398E3}" srcOrd="2" destOrd="0" presId="urn:microsoft.com/office/officeart/2005/8/layout/hProcess4"/>
    <dgm:cxn modelId="{60B74428-7A7B-4232-9EB7-861D16BAF74D}" type="presParOf" srcId="{AF1076EE-9172-483D-A1FA-E6BDD1D782A3}" destId="{DF4D2FAD-A8B7-4382-A8CE-8B86F107480C}" srcOrd="3" destOrd="0" presId="urn:microsoft.com/office/officeart/2005/8/layout/hProcess4"/>
    <dgm:cxn modelId="{FFFCBB46-2F2C-44B2-89A1-4E50E549648F}" type="presParOf" srcId="{AF1076EE-9172-483D-A1FA-E6BDD1D782A3}" destId="{8AFD6331-52DA-45A5-8D3C-A40737B5F71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5ED9AE-D015-42B0-8AB2-A884176E6FE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B9E6249C-97B4-432A-BDF6-8468F6B06967}">
      <dgm:prSet phldrT="[Texto]"/>
      <dgm:spPr/>
      <dgm:t>
        <a:bodyPr/>
        <a:lstStyle/>
        <a:p>
          <a:pPr algn="ctr"/>
          <a:r>
            <a:rPr lang="es-ES" dirty="0" smtClean="0"/>
            <a:t>Anular registros incorrectos</a:t>
          </a:r>
          <a:endParaRPr lang="es-ES" dirty="0"/>
        </a:p>
      </dgm:t>
    </dgm:pt>
    <dgm:pt modelId="{89F5A6C0-5C33-40C7-9EA6-278B0BFD4184}" type="parTrans" cxnId="{CE7AA1ED-44E5-4A82-8234-69836993BEC4}">
      <dgm:prSet/>
      <dgm:spPr/>
      <dgm:t>
        <a:bodyPr/>
        <a:lstStyle/>
        <a:p>
          <a:pPr algn="ctr"/>
          <a:endParaRPr lang="es-ES"/>
        </a:p>
      </dgm:t>
    </dgm:pt>
    <dgm:pt modelId="{611F60DE-F004-4214-81AF-9A51959AE6CD}" type="sibTrans" cxnId="{CE7AA1ED-44E5-4A82-8234-69836993BEC4}">
      <dgm:prSet/>
      <dgm:spPr/>
      <dgm:t>
        <a:bodyPr/>
        <a:lstStyle/>
        <a:p>
          <a:pPr algn="ctr"/>
          <a:endParaRPr lang="es-ES"/>
        </a:p>
      </dgm:t>
    </dgm:pt>
    <dgm:pt modelId="{3B9B3E30-1CD9-45D3-A602-667F33657967}">
      <dgm:prSet phldrT="[Texto]"/>
      <dgm:spPr/>
      <dgm:t>
        <a:bodyPr/>
        <a:lstStyle/>
        <a:p>
          <a:pPr algn="ctr"/>
          <a:r>
            <a:rPr lang="es-ES" dirty="0" smtClean="0"/>
            <a:t>No usar lápiz de otros colores</a:t>
          </a:r>
          <a:endParaRPr lang="es-ES" dirty="0"/>
        </a:p>
      </dgm:t>
    </dgm:pt>
    <dgm:pt modelId="{012FEDF5-E56A-413F-82D0-75C96F336428}" type="sibTrans" cxnId="{F0E8EACC-E84B-47AF-A8E1-F829C1983E59}">
      <dgm:prSet/>
      <dgm:spPr/>
      <dgm:t>
        <a:bodyPr/>
        <a:lstStyle/>
        <a:p>
          <a:pPr algn="ctr"/>
          <a:endParaRPr lang="es-ES"/>
        </a:p>
      </dgm:t>
    </dgm:pt>
    <dgm:pt modelId="{80CD94C6-A9C8-4BF9-8D0D-1EAE8C2AB105}" type="parTrans" cxnId="{F0E8EACC-E84B-47AF-A8E1-F829C1983E59}">
      <dgm:prSet/>
      <dgm:spPr/>
      <dgm:t>
        <a:bodyPr/>
        <a:lstStyle/>
        <a:p>
          <a:pPr algn="ctr"/>
          <a:endParaRPr lang="es-ES"/>
        </a:p>
      </dgm:t>
    </dgm:pt>
    <dgm:pt modelId="{0C666DC5-B209-4223-A88E-CFA8CD5437B6}" type="pres">
      <dgm:prSet presAssocID="{195ED9AE-D015-42B0-8AB2-A884176E6FE2}" presName="diagram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CDDA5DE-2DD0-45BB-91FD-CB32C751D79F}" type="pres">
      <dgm:prSet presAssocID="{B9E6249C-97B4-432A-BDF6-8468F6B06967}" presName="composite" presStyleCnt="0"/>
      <dgm:spPr/>
    </dgm:pt>
    <dgm:pt modelId="{4007CEAB-8259-457E-A104-0FCA316E580F}" type="pres">
      <dgm:prSet presAssocID="{B9E6249C-97B4-432A-BDF6-8468F6B06967}" presName="Image" presStyleLbl="bgShp" presStyleIdx="0" presStyleCnt="2" custScaleX="77086" custScaleY="117867" custLinFactNeighborX="12257" custLinFactNeighborY="-33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71163DD-4D40-4EF5-A572-FC5E1223E2E0}" type="pres">
      <dgm:prSet presAssocID="{B9E6249C-97B4-432A-BDF6-8468F6B06967}" presName="Parent" presStyleLbl="node0" presStyleIdx="0" presStyleCnt="2" custScaleX="88017" custScaleY="51053" custLinFactNeighborX="-330" custLinFactNeighborY="524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4AAAF-045A-495A-B9F0-AC10B73EDA46}" type="pres">
      <dgm:prSet presAssocID="{611F60DE-F004-4214-81AF-9A51959AE6CD}" presName="sibTrans" presStyleCnt="0"/>
      <dgm:spPr/>
    </dgm:pt>
    <dgm:pt modelId="{E5EEE740-224E-4546-BB06-D24AF086C4D0}" type="pres">
      <dgm:prSet presAssocID="{3B9B3E30-1CD9-45D3-A602-667F33657967}" presName="composite" presStyleCnt="0"/>
      <dgm:spPr/>
    </dgm:pt>
    <dgm:pt modelId="{DA68280C-DAD8-4C81-9F3B-C792EF2184E8}" type="pres">
      <dgm:prSet presAssocID="{3B9B3E30-1CD9-45D3-A602-667F33657967}" presName="Image" presStyleLbl="bgShp" presStyleIdx="1" presStyleCnt="2" custScaleX="70195" custScaleY="112770" custLinFactNeighborX="7459" custLinFactNeighborY="-50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B62E71A-81D4-4D1F-AC69-F9F1A57108CA}" type="pres">
      <dgm:prSet presAssocID="{3B9B3E30-1CD9-45D3-A602-667F33657967}" presName="Parent" presStyleLbl="node0" presStyleIdx="1" presStyleCnt="2" custScaleX="77310" custScaleY="70791" custLinFactNeighborX="-3819" custLinFactNeighborY="547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FF823D-0D33-4D99-941F-01DCA3150F6C}" type="presOf" srcId="{195ED9AE-D015-42B0-8AB2-A884176E6FE2}" destId="{0C666DC5-B209-4223-A88E-CFA8CD5437B6}" srcOrd="0" destOrd="0" presId="urn:microsoft.com/office/officeart/2008/layout/BendingPictureCaption"/>
    <dgm:cxn modelId="{F0E8EACC-E84B-47AF-A8E1-F829C1983E59}" srcId="{195ED9AE-D015-42B0-8AB2-A884176E6FE2}" destId="{3B9B3E30-1CD9-45D3-A602-667F33657967}" srcOrd="1" destOrd="0" parTransId="{80CD94C6-A9C8-4BF9-8D0D-1EAE8C2AB105}" sibTransId="{012FEDF5-E56A-413F-82D0-75C96F336428}"/>
    <dgm:cxn modelId="{19CC65A3-2CF5-4E3F-A3D9-FDBE8A43F48F}" type="presOf" srcId="{B9E6249C-97B4-432A-BDF6-8468F6B06967}" destId="{771163DD-4D40-4EF5-A572-FC5E1223E2E0}" srcOrd="0" destOrd="0" presId="urn:microsoft.com/office/officeart/2008/layout/BendingPictureCaption"/>
    <dgm:cxn modelId="{C8C5CCFD-39AF-4A92-BE15-F8C8B45F4DD3}" type="presOf" srcId="{3B9B3E30-1CD9-45D3-A602-667F33657967}" destId="{FB62E71A-81D4-4D1F-AC69-F9F1A57108CA}" srcOrd="0" destOrd="0" presId="urn:microsoft.com/office/officeart/2008/layout/BendingPictureCaption"/>
    <dgm:cxn modelId="{CE7AA1ED-44E5-4A82-8234-69836993BEC4}" srcId="{195ED9AE-D015-42B0-8AB2-A884176E6FE2}" destId="{B9E6249C-97B4-432A-BDF6-8468F6B06967}" srcOrd="0" destOrd="0" parTransId="{89F5A6C0-5C33-40C7-9EA6-278B0BFD4184}" sibTransId="{611F60DE-F004-4214-81AF-9A51959AE6CD}"/>
    <dgm:cxn modelId="{DA28F0B9-9CF4-414D-8AC7-ABCF9F708C6F}" type="presParOf" srcId="{0C666DC5-B209-4223-A88E-CFA8CD5437B6}" destId="{CCDDA5DE-2DD0-45BB-91FD-CB32C751D79F}" srcOrd="0" destOrd="0" presId="urn:microsoft.com/office/officeart/2008/layout/BendingPictureCaption"/>
    <dgm:cxn modelId="{D6FA0703-4A20-4956-8C64-D0C9F9733B43}" type="presParOf" srcId="{CCDDA5DE-2DD0-45BB-91FD-CB32C751D79F}" destId="{4007CEAB-8259-457E-A104-0FCA316E580F}" srcOrd="0" destOrd="0" presId="urn:microsoft.com/office/officeart/2008/layout/BendingPictureCaption"/>
    <dgm:cxn modelId="{91379604-65B5-45B8-B4AB-1813DA735D21}" type="presParOf" srcId="{CCDDA5DE-2DD0-45BB-91FD-CB32C751D79F}" destId="{771163DD-4D40-4EF5-A572-FC5E1223E2E0}" srcOrd="1" destOrd="0" presId="urn:microsoft.com/office/officeart/2008/layout/BendingPictureCaption"/>
    <dgm:cxn modelId="{848AE5DF-394A-47F8-8647-AD29A2608DFC}" type="presParOf" srcId="{0C666DC5-B209-4223-A88E-CFA8CD5437B6}" destId="{6E34AAAF-045A-495A-B9F0-AC10B73EDA46}" srcOrd="1" destOrd="0" presId="urn:microsoft.com/office/officeart/2008/layout/BendingPictureCaption"/>
    <dgm:cxn modelId="{D6DBC90C-86DB-4FDC-BFAD-CC746A1565A5}" type="presParOf" srcId="{0C666DC5-B209-4223-A88E-CFA8CD5437B6}" destId="{E5EEE740-224E-4546-BB06-D24AF086C4D0}" srcOrd="2" destOrd="0" presId="urn:microsoft.com/office/officeart/2008/layout/BendingPictureCaption"/>
    <dgm:cxn modelId="{87E32A00-7156-420C-9D7E-60FCEE8167A2}" type="presParOf" srcId="{E5EEE740-224E-4546-BB06-D24AF086C4D0}" destId="{DA68280C-DAD8-4C81-9F3B-C792EF2184E8}" srcOrd="0" destOrd="0" presId="urn:microsoft.com/office/officeart/2008/layout/BendingPictureCaption"/>
    <dgm:cxn modelId="{28E27895-210A-40C3-A099-A98858AF6DA4}" type="presParOf" srcId="{E5EEE740-224E-4546-BB06-D24AF086C4D0}" destId="{FB62E71A-81D4-4D1F-AC69-F9F1A57108C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786D9E-AAB7-4520-8111-84FAAEBD0A9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6FF0359-4515-40B9-82D6-4CED9D35FDDC}">
      <dgm:prSet phldrT="[Texto]" custT="1"/>
      <dgm:spPr/>
      <dgm:t>
        <a:bodyPr/>
        <a:lstStyle/>
        <a:p>
          <a:r>
            <a:rPr lang="es-CO" sz="1600" smtClean="0">
              <a:solidFill>
                <a:schemeClr val="tx1"/>
              </a:solidFill>
            </a:rPr>
            <a:t>No se debe foliar utilizando números con el suplemento A, B, C, ó bis</a:t>
          </a:r>
          <a:endParaRPr lang="es-ES" sz="1600" dirty="0">
            <a:solidFill>
              <a:schemeClr val="tx1"/>
            </a:solidFill>
          </a:endParaRPr>
        </a:p>
      </dgm:t>
    </dgm:pt>
    <dgm:pt modelId="{3EBFEBB7-5C7E-4C64-B587-58516819FDDE}" type="parTrans" cxnId="{A3F0BAD5-B405-4A56-AE2F-2511ADAB50C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A361BB5-7E4D-4A74-894E-772A99804244}" type="sibTrans" cxnId="{A3F0BAD5-B405-4A56-AE2F-2511ADAB50C6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5774030-BF27-4023-B61E-E8EB463FFFB2}">
      <dgm:prSet phldrT="[Texto]" custT="1"/>
      <dgm:spPr/>
      <dgm:t>
        <a:bodyPr/>
        <a:lstStyle/>
        <a:p>
          <a:r>
            <a:rPr lang="es-CO" sz="1600" smtClean="0">
              <a:solidFill>
                <a:schemeClr val="tx1"/>
              </a:solidFill>
            </a:rPr>
            <a:t>Se deben foliar de forma consecutiva sin omitir números</a:t>
          </a:r>
          <a:endParaRPr lang="es-ES" sz="1600" dirty="0">
            <a:solidFill>
              <a:schemeClr val="tx1"/>
            </a:solidFill>
          </a:endParaRPr>
        </a:p>
      </dgm:t>
    </dgm:pt>
    <dgm:pt modelId="{72DFF81A-496F-4408-AC3C-94E848C7B894}" type="parTrans" cxnId="{4D915A6C-5D1B-49D7-865C-4723A96FE48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6C61455-669C-4711-880F-93ECCA7D9EB6}" type="sibTrans" cxnId="{4D915A6C-5D1B-49D7-865C-4723A96FE48D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EA284CA-104A-4317-9D47-03EDFE42190B}">
      <dgm:prSet phldrT="[Texto]" custT="1"/>
      <dgm:spPr/>
      <dgm:t>
        <a:bodyPr/>
        <a:lstStyle/>
        <a:p>
          <a:r>
            <a:rPr lang="es-CO" sz="1600" smtClean="0">
              <a:solidFill>
                <a:schemeClr val="tx1"/>
              </a:solidFill>
            </a:rPr>
            <a:t>No se deben foliar las pastas ni las hojas-guarda en blanco</a:t>
          </a:r>
          <a:endParaRPr lang="es-ES" sz="1600" dirty="0">
            <a:solidFill>
              <a:schemeClr val="tx1"/>
            </a:solidFill>
          </a:endParaRPr>
        </a:p>
      </dgm:t>
    </dgm:pt>
    <dgm:pt modelId="{18CD3CC4-8DB9-4292-A90A-C2B7D30EFB60}" type="parTrans" cxnId="{86BE5DB5-C0E1-4B79-85F6-E844E7A4751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2E9C446-2FF8-407C-AE41-9473D20FAF2C}" type="sibTrans" cxnId="{86BE5DB5-C0E1-4B79-85F6-E844E7A47517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41F98A13-4944-4891-A31A-CECDDB576A7E}">
      <dgm:prSet phldrT="[Texto]"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</a:rPr>
            <a:t>Se debe  foliar de cara al sentido de la lectura del documento</a:t>
          </a:r>
          <a:endParaRPr lang="es-ES" sz="1600" dirty="0">
            <a:solidFill>
              <a:schemeClr val="tx1"/>
            </a:solidFill>
          </a:endParaRPr>
        </a:p>
      </dgm:t>
    </dgm:pt>
    <dgm:pt modelId="{16E9E1D0-9B8C-41C2-B76C-C14130D944EF}" type="parTrans" cxnId="{F4312554-CD31-4A2C-8378-9FDECD33806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9FC537A-3C3E-4B38-8B47-79FC39E91C67}" type="sibTrans" cxnId="{F4312554-CD31-4A2C-8378-9FDECD33806F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FE13B5E-2E22-46D4-9849-02AED391726C}">
      <dgm:prSet phldrT="[Texto]"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</a:rPr>
            <a:t>Se deben anular los folios que no correspondan</a:t>
          </a:r>
          <a:endParaRPr lang="es-ES" sz="1600" dirty="0">
            <a:solidFill>
              <a:schemeClr val="tx1"/>
            </a:solidFill>
          </a:endParaRPr>
        </a:p>
      </dgm:t>
    </dgm:pt>
    <dgm:pt modelId="{BEC52778-F48E-4EA6-9247-E02AC18EC38B}" type="parTrans" cxnId="{5F2D85D7-6400-4072-B1D1-7F596D18D14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7249D068-906E-4DAC-BBDB-071CA288FD1C}" type="sibTrans" cxnId="{5F2D85D7-6400-4072-B1D1-7F596D18D14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2E9EA7D4-D480-45A3-B196-0F1F7288BFF9}">
      <dgm:prSet custT="1"/>
      <dgm:spPr/>
      <dgm:t>
        <a:bodyPr/>
        <a:lstStyle/>
        <a:p>
          <a:r>
            <a:rPr lang="es-CO" sz="1600" smtClean="0">
              <a:solidFill>
                <a:schemeClr val="tx1"/>
              </a:solidFill>
            </a:rPr>
            <a:t>La foliación debe hacerse con lápiz de mina negra, nunca con numerador</a:t>
          </a:r>
          <a:endParaRPr lang="es-CO" sz="1600" dirty="0">
            <a:solidFill>
              <a:schemeClr val="tx1"/>
            </a:solidFill>
          </a:endParaRPr>
        </a:p>
      </dgm:t>
    </dgm:pt>
    <dgm:pt modelId="{74F1DABD-24E9-487A-AA6B-7C3BC443E92D}" type="parTrans" cxnId="{F8966E93-6CF1-4D76-A696-04BDF83F2C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1D53840-6913-49B3-888C-98B5EFAC5C17}" type="sibTrans" cxnId="{F8966E93-6CF1-4D76-A696-04BDF83F2CC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061C7A9A-4945-40E0-B5B3-0459A3DCB525}">
      <dgm:prSet custT="1"/>
      <dgm:spPr/>
      <dgm:t>
        <a:bodyPr/>
        <a:lstStyle/>
        <a:p>
          <a:r>
            <a:rPr lang="es-CO" sz="1600" smtClean="0">
              <a:solidFill>
                <a:schemeClr val="tx1"/>
              </a:solidFill>
            </a:rPr>
            <a:t>Se debe foliar en un espacio libre de textos</a:t>
          </a:r>
          <a:endParaRPr lang="es-CO" sz="1600" dirty="0">
            <a:solidFill>
              <a:schemeClr val="tx1"/>
            </a:solidFill>
          </a:endParaRPr>
        </a:p>
      </dgm:t>
    </dgm:pt>
    <dgm:pt modelId="{A5F598EC-898A-46A2-840B-1B955FC44F94}" type="parTrans" cxnId="{D71A975B-35E5-40B6-A485-F622D2F113A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D3E56CC-81E6-45EE-A18D-4EAE2EB2ED60}" type="sibTrans" cxnId="{D71A975B-35E5-40B6-A485-F622D2F113A4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18362A2-52E2-4D00-A8E4-C23C962492ED}">
      <dgm:prSet custT="1"/>
      <dgm:spPr/>
      <dgm:t>
        <a:bodyPr/>
        <a:lstStyle/>
        <a:p>
          <a:r>
            <a:rPr lang="es-CO" sz="1600" smtClean="0">
              <a:solidFill>
                <a:schemeClr val="tx1"/>
              </a:solidFill>
            </a:rPr>
            <a:t>Al foliar fotografías no se debe hacer por la  cara recta</a:t>
          </a:r>
          <a:endParaRPr lang="es-CO" sz="1600" dirty="0">
            <a:solidFill>
              <a:schemeClr val="tx1"/>
            </a:solidFill>
          </a:endParaRPr>
        </a:p>
      </dgm:t>
    </dgm:pt>
    <dgm:pt modelId="{A63CFA74-1944-440E-961F-26520358A609}" type="parTrans" cxnId="{8DFACFC9-7251-4483-8370-63D4D22F0EA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8D45837-908E-45CC-B31B-9FA1A025609E}" type="sibTrans" cxnId="{8DFACFC9-7251-4483-8370-63D4D22F0EA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5DD5E55C-8F61-4B7C-A270-FBC209B5CE92}" type="pres">
      <dgm:prSet presAssocID="{6B786D9E-AAB7-4520-8111-84FAAEBD0A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E3DA4E-1F0C-43C0-B17C-5A4D69197C0B}" type="pres">
      <dgm:prSet presAssocID="{06FF0359-4515-40B9-82D6-4CED9D35FDDC}" presName="parentLin" presStyleCnt="0"/>
      <dgm:spPr/>
    </dgm:pt>
    <dgm:pt modelId="{84554686-DFFF-463B-8D1F-CB0CCC538C63}" type="pres">
      <dgm:prSet presAssocID="{06FF0359-4515-40B9-82D6-4CED9D35FDDC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BAA64FDC-47F4-4458-89BC-069D9A22507B}" type="pres">
      <dgm:prSet presAssocID="{06FF0359-4515-40B9-82D6-4CED9D35FDD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09C85-8068-4B86-A0DC-D00486DED9C2}" type="pres">
      <dgm:prSet presAssocID="{06FF0359-4515-40B9-82D6-4CED9D35FDDC}" presName="negativeSpace" presStyleCnt="0"/>
      <dgm:spPr/>
    </dgm:pt>
    <dgm:pt modelId="{C1A7D188-B375-406A-8599-7427ED5A0A8E}" type="pres">
      <dgm:prSet presAssocID="{06FF0359-4515-40B9-82D6-4CED9D35FDDC}" presName="childText" presStyleLbl="conFgAcc1" presStyleIdx="0" presStyleCnt="8">
        <dgm:presLayoutVars>
          <dgm:bulletEnabled val="1"/>
        </dgm:presLayoutVars>
      </dgm:prSet>
      <dgm:spPr/>
    </dgm:pt>
    <dgm:pt modelId="{428F83A7-103B-4500-B72D-115D121A0017}" type="pres">
      <dgm:prSet presAssocID="{2A361BB5-7E4D-4A74-894E-772A99804244}" presName="spaceBetweenRectangles" presStyleCnt="0"/>
      <dgm:spPr/>
    </dgm:pt>
    <dgm:pt modelId="{34477562-8F2F-4F35-BA49-AD917DE544B8}" type="pres">
      <dgm:prSet presAssocID="{65774030-BF27-4023-B61E-E8EB463FFFB2}" presName="parentLin" presStyleCnt="0"/>
      <dgm:spPr/>
    </dgm:pt>
    <dgm:pt modelId="{88999BFC-5DDE-4167-B62A-C60891510463}" type="pres">
      <dgm:prSet presAssocID="{65774030-BF27-4023-B61E-E8EB463FFFB2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9F192A64-7137-4A5B-8D0D-3F0F270D20EC}" type="pres">
      <dgm:prSet presAssocID="{65774030-BF27-4023-B61E-E8EB463FFFB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B07CA8-2033-4AB4-98B7-431A5F353A2A}" type="pres">
      <dgm:prSet presAssocID="{65774030-BF27-4023-B61E-E8EB463FFFB2}" presName="negativeSpace" presStyleCnt="0"/>
      <dgm:spPr/>
    </dgm:pt>
    <dgm:pt modelId="{65696D12-BB4E-46AD-8EC8-6330796A8229}" type="pres">
      <dgm:prSet presAssocID="{65774030-BF27-4023-B61E-E8EB463FFFB2}" presName="childText" presStyleLbl="conFgAcc1" presStyleIdx="1" presStyleCnt="8">
        <dgm:presLayoutVars>
          <dgm:bulletEnabled val="1"/>
        </dgm:presLayoutVars>
      </dgm:prSet>
      <dgm:spPr/>
    </dgm:pt>
    <dgm:pt modelId="{17A85CA6-5E95-4070-ADFC-6162CA73C865}" type="pres">
      <dgm:prSet presAssocID="{B6C61455-669C-4711-880F-93ECCA7D9EB6}" presName="spaceBetweenRectangles" presStyleCnt="0"/>
      <dgm:spPr/>
    </dgm:pt>
    <dgm:pt modelId="{AC419CF5-3F20-43CE-BE21-88791BDF58C3}" type="pres">
      <dgm:prSet presAssocID="{BEA284CA-104A-4317-9D47-03EDFE42190B}" presName="parentLin" presStyleCnt="0"/>
      <dgm:spPr/>
    </dgm:pt>
    <dgm:pt modelId="{4B12E72A-89B1-489A-8507-76264E1CE1C5}" type="pres">
      <dgm:prSet presAssocID="{BEA284CA-104A-4317-9D47-03EDFE42190B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86AFF071-D4F7-42D4-AE73-B4A2B04BA708}" type="pres">
      <dgm:prSet presAssocID="{BEA284CA-104A-4317-9D47-03EDFE42190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7769D-EFD4-4CEF-86A9-AAA98C11252B}" type="pres">
      <dgm:prSet presAssocID="{BEA284CA-104A-4317-9D47-03EDFE42190B}" presName="negativeSpace" presStyleCnt="0"/>
      <dgm:spPr/>
    </dgm:pt>
    <dgm:pt modelId="{AA037963-BC63-4846-95BA-F1C9683FEDAB}" type="pres">
      <dgm:prSet presAssocID="{BEA284CA-104A-4317-9D47-03EDFE42190B}" presName="childText" presStyleLbl="conFgAcc1" presStyleIdx="2" presStyleCnt="8">
        <dgm:presLayoutVars>
          <dgm:bulletEnabled val="1"/>
        </dgm:presLayoutVars>
      </dgm:prSet>
      <dgm:spPr/>
    </dgm:pt>
    <dgm:pt modelId="{7506D32D-0CC2-4BE7-9290-D9D5D2ADAD18}" type="pres">
      <dgm:prSet presAssocID="{32E9C446-2FF8-407C-AE41-9473D20FAF2C}" presName="spaceBetweenRectangles" presStyleCnt="0"/>
      <dgm:spPr/>
    </dgm:pt>
    <dgm:pt modelId="{495E36C2-6093-4095-A190-4327F8ADDB2E}" type="pres">
      <dgm:prSet presAssocID="{061C7A9A-4945-40E0-B5B3-0459A3DCB525}" presName="parentLin" presStyleCnt="0"/>
      <dgm:spPr/>
    </dgm:pt>
    <dgm:pt modelId="{45003F74-F727-4E1B-A15E-0CE9CFE3BB2A}" type="pres">
      <dgm:prSet presAssocID="{061C7A9A-4945-40E0-B5B3-0459A3DCB525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E7B77F15-5E42-435F-9375-2538DA26EFCE}" type="pres">
      <dgm:prSet presAssocID="{061C7A9A-4945-40E0-B5B3-0459A3DCB525}" presName="parentText" presStyleLbl="node1" presStyleIdx="3" presStyleCnt="8" custLinFactNeighborX="110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065DBB-244C-44C8-ABC0-F848E4A02B55}" type="pres">
      <dgm:prSet presAssocID="{061C7A9A-4945-40E0-B5B3-0459A3DCB525}" presName="negativeSpace" presStyleCnt="0"/>
      <dgm:spPr/>
    </dgm:pt>
    <dgm:pt modelId="{0E7A11A1-90C3-46EE-8FA2-365A2615CE4B}" type="pres">
      <dgm:prSet presAssocID="{061C7A9A-4945-40E0-B5B3-0459A3DCB525}" presName="childText" presStyleLbl="conFgAcc1" presStyleIdx="3" presStyleCnt="8">
        <dgm:presLayoutVars>
          <dgm:bulletEnabled val="1"/>
        </dgm:presLayoutVars>
      </dgm:prSet>
      <dgm:spPr/>
    </dgm:pt>
    <dgm:pt modelId="{4671C95A-967B-413F-8275-AD2AD19BBDBA}" type="pres">
      <dgm:prSet presAssocID="{6D3E56CC-81E6-45EE-A18D-4EAE2EB2ED60}" presName="spaceBetweenRectangles" presStyleCnt="0"/>
      <dgm:spPr/>
    </dgm:pt>
    <dgm:pt modelId="{EF5E2AD6-E17C-425A-983D-0111AB41CF38}" type="pres">
      <dgm:prSet presAssocID="{2E9EA7D4-D480-45A3-B196-0F1F7288BFF9}" presName="parentLin" presStyleCnt="0"/>
      <dgm:spPr/>
    </dgm:pt>
    <dgm:pt modelId="{BEBA7C69-051B-4E65-A006-2BCC221A74C0}" type="pres">
      <dgm:prSet presAssocID="{2E9EA7D4-D480-45A3-B196-0F1F7288BFF9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A374AA60-2633-4434-AD84-1C2F7CB7D062}" type="pres">
      <dgm:prSet presAssocID="{2E9EA7D4-D480-45A3-B196-0F1F7288BFF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04A07-6A9A-45AE-AFBB-6396D23C8268}" type="pres">
      <dgm:prSet presAssocID="{2E9EA7D4-D480-45A3-B196-0F1F7288BFF9}" presName="negativeSpace" presStyleCnt="0"/>
      <dgm:spPr/>
    </dgm:pt>
    <dgm:pt modelId="{D8918295-1A38-41CB-B2AA-3BCC245C2C87}" type="pres">
      <dgm:prSet presAssocID="{2E9EA7D4-D480-45A3-B196-0F1F7288BFF9}" presName="childText" presStyleLbl="conFgAcc1" presStyleIdx="4" presStyleCnt="8">
        <dgm:presLayoutVars>
          <dgm:bulletEnabled val="1"/>
        </dgm:presLayoutVars>
      </dgm:prSet>
      <dgm:spPr/>
    </dgm:pt>
    <dgm:pt modelId="{594499CD-7D67-4458-A580-187DE42FEAD3}" type="pres">
      <dgm:prSet presAssocID="{01D53840-6913-49B3-888C-98B5EFAC5C17}" presName="spaceBetweenRectangles" presStyleCnt="0"/>
      <dgm:spPr/>
    </dgm:pt>
    <dgm:pt modelId="{F68C2354-42E9-4811-8894-A23F39E5807A}" type="pres">
      <dgm:prSet presAssocID="{CFE13B5E-2E22-46D4-9849-02AED391726C}" presName="parentLin" presStyleCnt="0"/>
      <dgm:spPr/>
    </dgm:pt>
    <dgm:pt modelId="{75592CDB-6F13-4B65-BDAC-1C9D9F0EA3DF}" type="pres">
      <dgm:prSet presAssocID="{CFE13B5E-2E22-46D4-9849-02AED391726C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BCD75FA1-F896-4CF1-8759-33A77DB403F7}" type="pres">
      <dgm:prSet presAssocID="{CFE13B5E-2E22-46D4-9849-02AED391726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83C961-4A36-4CF0-A084-6DB3E86B39C7}" type="pres">
      <dgm:prSet presAssocID="{CFE13B5E-2E22-46D4-9849-02AED391726C}" presName="negativeSpace" presStyleCnt="0"/>
      <dgm:spPr/>
    </dgm:pt>
    <dgm:pt modelId="{CBD1C3FA-828D-4D20-8019-F39F7C26B1B3}" type="pres">
      <dgm:prSet presAssocID="{CFE13B5E-2E22-46D4-9849-02AED391726C}" presName="childText" presStyleLbl="conFgAcc1" presStyleIdx="5" presStyleCnt="8">
        <dgm:presLayoutVars>
          <dgm:bulletEnabled val="1"/>
        </dgm:presLayoutVars>
      </dgm:prSet>
      <dgm:spPr/>
    </dgm:pt>
    <dgm:pt modelId="{657A63D7-5F05-4CF4-96AC-9D65E17A351E}" type="pres">
      <dgm:prSet presAssocID="{7249D068-906E-4DAC-BBDB-071CA288FD1C}" presName="spaceBetweenRectangles" presStyleCnt="0"/>
      <dgm:spPr/>
    </dgm:pt>
    <dgm:pt modelId="{676A4C31-90E6-461F-93DE-8546ED20CB75}" type="pres">
      <dgm:prSet presAssocID="{318362A2-52E2-4D00-A8E4-C23C962492ED}" presName="parentLin" presStyleCnt="0"/>
      <dgm:spPr/>
    </dgm:pt>
    <dgm:pt modelId="{60DE6554-00CD-4208-857B-F5A96867CC65}" type="pres">
      <dgm:prSet presAssocID="{318362A2-52E2-4D00-A8E4-C23C962492ED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056041E0-A213-451A-81C3-78E4BB2C9109}" type="pres">
      <dgm:prSet presAssocID="{318362A2-52E2-4D00-A8E4-C23C962492E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DF4737-5950-4E37-8E4C-66E75BAD2E9D}" type="pres">
      <dgm:prSet presAssocID="{318362A2-52E2-4D00-A8E4-C23C962492ED}" presName="negativeSpace" presStyleCnt="0"/>
      <dgm:spPr/>
    </dgm:pt>
    <dgm:pt modelId="{1BAD5CCE-79B9-4EE4-8307-F409F38C9B36}" type="pres">
      <dgm:prSet presAssocID="{318362A2-52E2-4D00-A8E4-C23C962492ED}" presName="childText" presStyleLbl="conFgAcc1" presStyleIdx="6" presStyleCnt="8">
        <dgm:presLayoutVars>
          <dgm:bulletEnabled val="1"/>
        </dgm:presLayoutVars>
      </dgm:prSet>
      <dgm:spPr/>
    </dgm:pt>
    <dgm:pt modelId="{5870FD11-2018-4BBA-8382-627BBC0F2E2D}" type="pres">
      <dgm:prSet presAssocID="{F8D45837-908E-45CC-B31B-9FA1A025609E}" presName="spaceBetweenRectangles" presStyleCnt="0"/>
      <dgm:spPr/>
    </dgm:pt>
    <dgm:pt modelId="{ADEFD919-278C-4B54-8501-C3810E508774}" type="pres">
      <dgm:prSet presAssocID="{41F98A13-4944-4891-A31A-CECDDB576A7E}" presName="parentLin" presStyleCnt="0"/>
      <dgm:spPr/>
    </dgm:pt>
    <dgm:pt modelId="{C2F1EB77-B246-434B-9132-12112904287E}" type="pres">
      <dgm:prSet presAssocID="{41F98A13-4944-4891-A31A-CECDDB576A7E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9221CB50-D14A-4202-A233-A834A19E5AA8}" type="pres">
      <dgm:prSet presAssocID="{41F98A13-4944-4891-A31A-CECDDB576A7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A0398-9070-4165-AD13-9C443FEA9EB4}" type="pres">
      <dgm:prSet presAssocID="{41F98A13-4944-4891-A31A-CECDDB576A7E}" presName="negativeSpace" presStyleCnt="0"/>
      <dgm:spPr/>
    </dgm:pt>
    <dgm:pt modelId="{6BA65F37-8D46-46CC-BF25-ACF7007B3A39}" type="pres">
      <dgm:prSet presAssocID="{41F98A13-4944-4891-A31A-CECDDB576A7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BF1D77A-BCA5-4F92-8BC2-55A7B5538192}" type="presOf" srcId="{41F98A13-4944-4891-A31A-CECDDB576A7E}" destId="{C2F1EB77-B246-434B-9132-12112904287E}" srcOrd="0" destOrd="0" presId="urn:microsoft.com/office/officeart/2005/8/layout/list1"/>
    <dgm:cxn modelId="{E7552D3A-130E-4D9D-81FB-AC548904F5E3}" type="presOf" srcId="{BEA284CA-104A-4317-9D47-03EDFE42190B}" destId="{86AFF071-D4F7-42D4-AE73-B4A2B04BA708}" srcOrd="1" destOrd="0" presId="urn:microsoft.com/office/officeart/2005/8/layout/list1"/>
    <dgm:cxn modelId="{0CB77A6E-BBE5-48C2-9B1E-FBF6DB5796B2}" type="presOf" srcId="{2E9EA7D4-D480-45A3-B196-0F1F7288BFF9}" destId="{A374AA60-2633-4434-AD84-1C2F7CB7D062}" srcOrd="1" destOrd="0" presId="urn:microsoft.com/office/officeart/2005/8/layout/list1"/>
    <dgm:cxn modelId="{8DFACFC9-7251-4483-8370-63D4D22F0EA3}" srcId="{6B786D9E-AAB7-4520-8111-84FAAEBD0A95}" destId="{318362A2-52E2-4D00-A8E4-C23C962492ED}" srcOrd="6" destOrd="0" parTransId="{A63CFA74-1944-440E-961F-26520358A609}" sibTransId="{F8D45837-908E-45CC-B31B-9FA1A025609E}"/>
    <dgm:cxn modelId="{86BE5DB5-C0E1-4B79-85F6-E844E7A47517}" srcId="{6B786D9E-AAB7-4520-8111-84FAAEBD0A95}" destId="{BEA284CA-104A-4317-9D47-03EDFE42190B}" srcOrd="2" destOrd="0" parTransId="{18CD3CC4-8DB9-4292-A90A-C2B7D30EFB60}" sibTransId="{32E9C446-2FF8-407C-AE41-9473D20FAF2C}"/>
    <dgm:cxn modelId="{60A029E4-5545-4479-BE9A-36FE72108A3A}" type="presOf" srcId="{65774030-BF27-4023-B61E-E8EB463FFFB2}" destId="{88999BFC-5DDE-4167-B62A-C60891510463}" srcOrd="0" destOrd="0" presId="urn:microsoft.com/office/officeart/2005/8/layout/list1"/>
    <dgm:cxn modelId="{32772FF5-E853-44E8-B808-FC1344E939A0}" type="presOf" srcId="{6B786D9E-AAB7-4520-8111-84FAAEBD0A95}" destId="{5DD5E55C-8F61-4B7C-A270-FBC209B5CE92}" srcOrd="0" destOrd="0" presId="urn:microsoft.com/office/officeart/2005/8/layout/list1"/>
    <dgm:cxn modelId="{12D662ED-F832-4959-A27D-B8743B0CE7E8}" type="presOf" srcId="{65774030-BF27-4023-B61E-E8EB463FFFB2}" destId="{9F192A64-7137-4A5B-8D0D-3F0F270D20EC}" srcOrd="1" destOrd="0" presId="urn:microsoft.com/office/officeart/2005/8/layout/list1"/>
    <dgm:cxn modelId="{623829B6-DAE0-45D0-AFDF-3940A5C9B2D6}" type="presOf" srcId="{CFE13B5E-2E22-46D4-9849-02AED391726C}" destId="{75592CDB-6F13-4B65-BDAC-1C9D9F0EA3DF}" srcOrd="0" destOrd="0" presId="urn:microsoft.com/office/officeart/2005/8/layout/list1"/>
    <dgm:cxn modelId="{CC56A20F-6174-45C2-B463-077382C7C5B0}" type="presOf" srcId="{318362A2-52E2-4D00-A8E4-C23C962492ED}" destId="{60DE6554-00CD-4208-857B-F5A96867CC65}" srcOrd="0" destOrd="0" presId="urn:microsoft.com/office/officeart/2005/8/layout/list1"/>
    <dgm:cxn modelId="{5C067921-F6A5-4D20-ADC5-F7ADD65319D0}" type="presOf" srcId="{06FF0359-4515-40B9-82D6-4CED9D35FDDC}" destId="{BAA64FDC-47F4-4458-89BC-069D9A22507B}" srcOrd="1" destOrd="0" presId="urn:microsoft.com/office/officeart/2005/8/layout/list1"/>
    <dgm:cxn modelId="{09F29FA4-849D-4BFA-AB79-11A8B0179DE5}" type="presOf" srcId="{2E9EA7D4-D480-45A3-B196-0F1F7288BFF9}" destId="{BEBA7C69-051B-4E65-A006-2BCC221A74C0}" srcOrd="0" destOrd="0" presId="urn:microsoft.com/office/officeart/2005/8/layout/list1"/>
    <dgm:cxn modelId="{D0703920-6F5E-4BEE-95B3-D470F917C784}" type="presOf" srcId="{061C7A9A-4945-40E0-B5B3-0459A3DCB525}" destId="{45003F74-F727-4E1B-A15E-0CE9CFE3BB2A}" srcOrd="0" destOrd="0" presId="urn:microsoft.com/office/officeart/2005/8/layout/list1"/>
    <dgm:cxn modelId="{D71A975B-35E5-40B6-A485-F622D2F113A4}" srcId="{6B786D9E-AAB7-4520-8111-84FAAEBD0A95}" destId="{061C7A9A-4945-40E0-B5B3-0459A3DCB525}" srcOrd="3" destOrd="0" parTransId="{A5F598EC-898A-46A2-840B-1B955FC44F94}" sibTransId="{6D3E56CC-81E6-45EE-A18D-4EAE2EB2ED60}"/>
    <dgm:cxn modelId="{A3F0BAD5-B405-4A56-AE2F-2511ADAB50C6}" srcId="{6B786D9E-AAB7-4520-8111-84FAAEBD0A95}" destId="{06FF0359-4515-40B9-82D6-4CED9D35FDDC}" srcOrd="0" destOrd="0" parTransId="{3EBFEBB7-5C7E-4C64-B587-58516819FDDE}" sibTransId="{2A361BB5-7E4D-4A74-894E-772A99804244}"/>
    <dgm:cxn modelId="{A9E0C78F-A612-45BF-8C34-8206BDE24957}" type="presOf" srcId="{BEA284CA-104A-4317-9D47-03EDFE42190B}" destId="{4B12E72A-89B1-489A-8507-76264E1CE1C5}" srcOrd="0" destOrd="0" presId="urn:microsoft.com/office/officeart/2005/8/layout/list1"/>
    <dgm:cxn modelId="{F4312554-CD31-4A2C-8378-9FDECD33806F}" srcId="{6B786D9E-AAB7-4520-8111-84FAAEBD0A95}" destId="{41F98A13-4944-4891-A31A-CECDDB576A7E}" srcOrd="7" destOrd="0" parTransId="{16E9E1D0-9B8C-41C2-B76C-C14130D944EF}" sibTransId="{59FC537A-3C3E-4B38-8B47-79FC39E91C67}"/>
    <dgm:cxn modelId="{5F2D85D7-6400-4072-B1D1-7F596D18D144}" srcId="{6B786D9E-AAB7-4520-8111-84FAAEBD0A95}" destId="{CFE13B5E-2E22-46D4-9849-02AED391726C}" srcOrd="5" destOrd="0" parTransId="{BEC52778-F48E-4EA6-9247-E02AC18EC38B}" sibTransId="{7249D068-906E-4DAC-BBDB-071CA288FD1C}"/>
    <dgm:cxn modelId="{B4D2ECBD-7BBE-4318-8BB3-742DCF110717}" type="presOf" srcId="{CFE13B5E-2E22-46D4-9849-02AED391726C}" destId="{BCD75FA1-F896-4CF1-8759-33A77DB403F7}" srcOrd="1" destOrd="0" presId="urn:microsoft.com/office/officeart/2005/8/layout/list1"/>
    <dgm:cxn modelId="{F1073B95-4765-4B4B-AC25-025A8730100D}" type="presOf" srcId="{41F98A13-4944-4891-A31A-CECDDB576A7E}" destId="{9221CB50-D14A-4202-A233-A834A19E5AA8}" srcOrd="1" destOrd="0" presId="urn:microsoft.com/office/officeart/2005/8/layout/list1"/>
    <dgm:cxn modelId="{F8966E93-6CF1-4D76-A696-04BDF83F2CC2}" srcId="{6B786D9E-AAB7-4520-8111-84FAAEBD0A95}" destId="{2E9EA7D4-D480-45A3-B196-0F1F7288BFF9}" srcOrd="4" destOrd="0" parTransId="{74F1DABD-24E9-487A-AA6B-7C3BC443E92D}" sibTransId="{01D53840-6913-49B3-888C-98B5EFAC5C17}"/>
    <dgm:cxn modelId="{BCB47871-1016-49C1-A09C-505EF05E5902}" type="presOf" srcId="{318362A2-52E2-4D00-A8E4-C23C962492ED}" destId="{056041E0-A213-451A-81C3-78E4BB2C9109}" srcOrd="1" destOrd="0" presId="urn:microsoft.com/office/officeart/2005/8/layout/list1"/>
    <dgm:cxn modelId="{09723E03-D830-460E-BC7D-7F518F42205C}" type="presOf" srcId="{061C7A9A-4945-40E0-B5B3-0459A3DCB525}" destId="{E7B77F15-5E42-435F-9375-2538DA26EFCE}" srcOrd="1" destOrd="0" presId="urn:microsoft.com/office/officeart/2005/8/layout/list1"/>
    <dgm:cxn modelId="{EFCFE5FD-66B4-41DB-B4E8-CDC9DB252814}" type="presOf" srcId="{06FF0359-4515-40B9-82D6-4CED9D35FDDC}" destId="{84554686-DFFF-463B-8D1F-CB0CCC538C63}" srcOrd="0" destOrd="0" presId="urn:microsoft.com/office/officeart/2005/8/layout/list1"/>
    <dgm:cxn modelId="{4D915A6C-5D1B-49D7-865C-4723A96FE48D}" srcId="{6B786D9E-AAB7-4520-8111-84FAAEBD0A95}" destId="{65774030-BF27-4023-B61E-E8EB463FFFB2}" srcOrd="1" destOrd="0" parTransId="{72DFF81A-496F-4408-AC3C-94E848C7B894}" sibTransId="{B6C61455-669C-4711-880F-93ECCA7D9EB6}"/>
    <dgm:cxn modelId="{56960411-69FF-4BDC-9E36-EBE32D6D184B}" type="presParOf" srcId="{5DD5E55C-8F61-4B7C-A270-FBC209B5CE92}" destId="{19E3DA4E-1F0C-43C0-B17C-5A4D69197C0B}" srcOrd="0" destOrd="0" presId="urn:microsoft.com/office/officeart/2005/8/layout/list1"/>
    <dgm:cxn modelId="{58201667-66AC-49BB-9767-9527041BFFFE}" type="presParOf" srcId="{19E3DA4E-1F0C-43C0-B17C-5A4D69197C0B}" destId="{84554686-DFFF-463B-8D1F-CB0CCC538C63}" srcOrd="0" destOrd="0" presId="urn:microsoft.com/office/officeart/2005/8/layout/list1"/>
    <dgm:cxn modelId="{DDF5A6C9-B91E-48AB-88B7-54FA0C63C220}" type="presParOf" srcId="{19E3DA4E-1F0C-43C0-B17C-5A4D69197C0B}" destId="{BAA64FDC-47F4-4458-89BC-069D9A22507B}" srcOrd="1" destOrd="0" presId="urn:microsoft.com/office/officeart/2005/8/layout/list1"/>
    <dgm:cxn modelId="{D2E33F4F-EF22-46C1-B990-E7922E5D6B92}" type="presParOf" srcId="{5DD5E55C-8F61-4B7C-A270-FBC209B5CE92}" destId="{EAA09C85-8068-4B86-A0DC-D00486DED9C2}" srcOrd="1" destOrd="0" presId="urn:microsoft.com/office/officeart/2005/8/layout/list1"/>
    <dgm:cxn modelId="{6AA4A747-FD8A-4257-9F91-8E02786438D3}" type="presParOf" srcId="{5DD5E55C-8F61-4B7C-A270-FBC209B5CE92}" destId="{C1A7D188-B375-406A-8599-7427ED5A0A8E}" srcOrd="2" destOrd="0" presId="urn:microsoft.com/office/officeart/2005/8/layout/list1"/>
    <dgm:cxn modelId="{995DCA5C-E9D8-410A-B72C-45CF3C69BAE8}" type="presParOf" srcId="{5DD5E55C-8F61-4B7C-A270-FBC209B5CE92}" destId="{428F83A7-103B-4500-B72D-115D121A0017}" srcOrd="3" destOrd="0" presId="urn:microsoft.com/office/officeart/2005/8/layout/list1"/>
    <dgm:cxn modelId="{34533874-EB6D-4016-A0EF-AC018221EB47}" type="presParOf" srcId="{5DD5E55C-8F61-4B7C-A270-FBC209B5CE92}" destId="{34477562-8F2F-4F35-BA49-AD917DE544B8}" srcOrd="4" destOrd="0" presId="urn:microsoft.com/office/officeart/2005/8/layout/list1"/>
    <dgm:cxn modelId="{5FF37945-2A25-4FA9-90BF-0F1A52B7E356}" type="presParOf" srcId="{34477562-8F2F-4F35-BA49-AD917DE544B8}" destId="{88999BFC-5DDE-4167-B62A-C60891510463}" srcOrd="0" destOrd="0" presId="urn:microsoft.com/office/officeart/2005/8/layout/list1"/>
    <dgm:cxn modelId="{6FBC2D15-65D3-4E36-92E8-1102F82B34A2}" type="presParOf" srcId="{34477562-8F2F-4F35-BA49-AD917DE544B8}" destId="{9F192A64-7137-4A5B-8D0D-3F0F270D20EC}" srcOrd="1" destOrd="0" presId="urn:microsoft.com/office/officeart/2005/8/layout/list1"/>
    <dgm:cxn modelId="{78B89466-A048-4632-A0F1-F744CDE939FF}" type="presParOf" srcId="{5DD5E55C-8F61-4B7C-A270-FBC209B5CE92}" destId="{ECB07CA8-2033-4AB4-98B7-431A5F353A2A}" srcOrd="5" destOrd="0" presId="urn:microsoft.com/office/officeart/2005/8/layout/list1"/>
    <dgm:cxn modelId="{66780890-6EFE-40A5-A7F2-E09EBB32B74B}" type="presParOf" srcId="{5DD5E55C-8F61-4B7C-A270-FBC209B5CE92}" destId="{65696D12-BB4E-46AD-8EC8-6330796A8229}" srcOrd="6" destOrd="0" presId="urn:microsoft.com/office/officeart/2005/8/layout/list1"/>
    <dgm:cxn modelId="{96E208B6-CACE-4A4F-BE65-C184A817178F}" type="presParOf" srcId="{5DD5E55C-8F61-4B7C-A270-FBC209B5CE92}" destId="{17A85CA6-5E95-4070-ADFC-6162CA73C865}" srcOrd="7" destOrd="0" presId="urn:microsoft.com/office/officeart/2005/8/layout/list1"/>
    <dgm:cxn modelId="{8575E2BD-7B69-4DFE-A700-DB4C6AD70382}" type="presParOf" srcId="{5DD5E55C-8F61-4B7C-A270-FBC209B5CE92}" destId="{AC419CF5-3F20-43CE-BE21-88791BDF58C3}" srcOrd="8" destOrd="0" presId="urn:microsoft.com/office/officeart/2005/8/layout/list1"/>
    <dgm:cxn modelId="{E4690592-D38A-4E36-9943-30B472E474BC}" type="presParOf" srcId="{AC419CF5-3F20-43CE-BE21-88791BDF58C3}" destId="{4B12E72A-89B1-489A-8507-76264E1CE1C5}" srcOrd="0" destOrd="0" presId="urn:microsoft.com/office/officeart/2005/8/layout/list1"/>
    <dgm:cxn modelId="{28E47938-87D8-4974-9019-5AE5C0F70EB1}" type="presParOf" srcId="{AC419CF5-3F20-43CE-BE21-88791BDF58C3}" destId="{86AFF071-D4F7-42D4-AE73-B4A2B04BA708}" srcOrd="1" destOrd="0" presId="urn:microsoft.com/office/officeart/2005/8/layout/list1"/>
    <dgm:cxn modelId="{B3D886F5-CF61-4628-A611-94A21F16E959}" type="presParOf" srcId="{5DD5E55C-8F61-4B7C-A270-FBC209B5CE92}" destId="{C8B7769D-EFD4-4CEF-86A9-AAA98C11252B}" srcOrd="9" destOrd="0" presId="urn:microsoft.com/office/officeart/2005/8/layout/list1"/>
    <dgm:cxn modelId="{7C7624F9-CE2D-4A9F-A46E-8D1F7DAE3A5C}" type="presParOf" srcId="{5DD5E55C-8F61-4B7C-A270-FBC209B5CE92}" destId="{AA037963-BC63-4846-95BA-F1C9683FEDAB}" srcOrd="10" destOrd="0" presId="urn:microsoft.com/office/officeart/2005/8/layout/list1"/>
    <dgm:cxn modelId="{1612FCEC-5296-40AD-B5AC-90871C6B9CAF}" type="presParOf" srcId="{5DD5E55C-8F61-4B7C-A270-FBC209B5CE92}" destId="{7506D32D-0CC2-4BE7-9290-D9D5D2ADAD18}" srcOrd="11" destOrd="0" presId="urn:microsoft.com/office/officeart/2005/8/layout/list1"/>
    <dgm:cxn modelId="{27D53ABB-A6B9-431A-8876-6543CEDBF813}" type="presParOf" srcId="{5DD5E55C-8F61-4B7C-A270-FBC209B5CE92}" destId="{495E36C2-6093-4095-A190-4327F8ADDB2E}" srcOrd="12" destOrd="0" presId="urn:microsoft.com/office/officeart/2005/8/layout/list1"/>
    <dgm:cxn modelId="{0D24B002-5252-4DBE-8020-F88190A90A2B}" type="presParOf" srcId="{495E36C2-6093-4095-A190-4327F8ADDB2E}" destId="{45003F74-F727-4E1B-A15E-0CE9CFE3BB2A}" srcOrd="0" destOrd="0" presId="urn:microsoft.com/office/officeart/2005/8/layout/list1"/>
    <dgm:cxn modelId="{829C284B-813A-48F7-92FD-A06B675306F0}" type="presParOf" srcId="{495E36C2-6093-4095-A190-4327F8ADDB2E}" destId="{E7B77F15-5E42-435F-9375-2538DA26EFCE}" srcOrd="1" destOrd="0" presId="urn:microsoft.com/office/officeart/2005/8/layout/list1"/>
    <dgm:cxn modelId="{6933FC95-8B44-4421-9BB6-FF93613FF5FA}" type="presParOf" srcId="{5DD5E55C-8F61-4B7C-A270-FBC209B5CE92}" destId="{08065DBB-244C-44C8-ABC0-F848E4A02B55}" srcOrd="13" destOrd="0" presId="urn:microsoft.com/office/officeart/2005/8/layout/list1"/>
    <dgm:cxn modelId="{A1665C94-1324-41BE-BC1C-1001B845E19A}" type="presParOf" srcId="{5DD5E55C-8F61-4B7C-A270-FBC209B5CE92}" destId="{0E7A11A1-90C3-46EE-8FA2-365A2615CE4B}" srcOrd="14" destOrd="0" presId="urn:microsoft.com/office/officeart/2005/8/layout/list1"/>
    <dgm:cxn modelId="{497DFE1D-2FA0-4251-926A-7EBE3A34518E}" type="presParOf" srcId="{5DD5E55C-8F61-4B7C-A270-FBC209B5CE92}" destId="{4671C95A-967B-413F-8275-AD2AD19BBDBA}" srcOrd="15" destOrd="0" presId="urn:microsoft.com/office/officeart/2005/8/layout/list1"/>
    <dgm:cxn modelId="{CF4E98B5-3738-414C-98EC-758FD9400AC5}" type="presParOf" srcId="{5DD5E55C-8F61-4B7C-A270-FBC209B5CE92}" destId="{EF5E2AD6-E17C-425A-983D-0111AB41CF38}" srcOrd="16" destOrd="0" presId="urn:microsoft.com/office/officeart/2005/8/layout/list1"/>
    <dgm:cxn modelId="{7B2DFCD2-AE2A-47DD-8F97-1D93958076EE}" type="presParOf" srcId="{EF5E2AD6-E17C-425A-983D-0111AB41CF38}" destId="{BEBA7C69-051B-4E65-A006-2BCC221A74C0}" srcOrd="0" destOrd="0" presId="urn:microsoft.com/office/officeart/2005/8/layout/list1"/>
    <dgm:cxn modelId="{C65BED61-FA14-41BC-A573-C95981E091C3}" type="presParOf" srcId="{EF5E2AD6-E17C-425A-983D-0111AB41CF38}" destId="{A374AA60-2633-4434-AD84-1C2F7CB7D062}" srcOrd="1" destOrd="0" presId="urn:microsoft.com/office/officeart/2005/8/layout/list1"/>
    <dgm:cxn modelId="{A4EF7373-561E-4736-9D2F-1C1D8D2F4E2F}" type="presParOf" srcId="{5DD5E55C-8F61-4B7C-A270-FBC209B5CE92}" destId="{9E404A07-6A9A-45AE-AFBB-6396D23C8268}" srcOrd="17" destOrd="0" presId="urn:microsoft.com/office/officeart/2005/8/layout/list1"/>
    <dgm:cxn modelId="{15047BE6-8B60-4031-90E5-7B57F900FB04}" type="presParOf" srcId="{5DD5E55C-8F61-4B7C-A270-FBC209B5CE92}" destId="{D8918295-1A38-41CB-B2AA-3BCC245C2C87}" srcOrd="18" destOrd="0" presId="urn:microsoft.com/office/officeart/2005/8/layout/list1"/>
    <dgm:cxn modelId="{F393083F-CFA4-432D-BD02-BEC515BC5B7D}" type="presParOf" srcId="{5DD5E55C-8F61-4B7C-A270-FBC209B5CE92}" destId="{594499CD-7D67-4458-A580-187DE42FEAD3}" srcOrd="19" destOrd="0" presId="urn:microsoft.com/office/officeart/2005/8/layout/list1"/>
    <dgm:cxn modelId="{C7BAD45A-FC42-4B0B-B074-0B6C0377791D}" type="presParOf" srcId="{5DD5E55C-8F61-4B7C-A270-FBC209B5CE92}" destId="{F68C2354-42E9-4811-8894-A23F39E5807A}" srcOrd="20" destOrd="0" presId="urn:microsoft.com/office/officeart/2005/8/layout/list1"/>
    <dgm:cxn modelId="{EB0F48CC-ECC1-476F-9BF9-8B60A4D8955F}" type="presParOf" srcId="{F68C2354-42E9-4811-8894-A23F39E5807A}" destId="{75592CDB-6F13-4B65-BDAC-1C9D9F0EA3DF}" srcOrd="0" destOrd="0" presId="urn:microsoft.com/office/officeart/2005/8/layout/list1"/>
    <dgm:cxn modelId="{80966092-D9E6-414E-8647-07E3C4210952}" type="presParOf" srcId="{F68C2354-42E9-4811-8894-A23F39E5807A}" destId="{BCD75FA1-F896-4CF1-8759-33A77DB403F7}" srcOrd="1" destOrd="0" presId="urn:microsoft.com/office/officeart/2005/8/layout/list1"/>
    <dgm:cxn modelId="{FCDB82F4-5175-4D24-9473-539FD5986161}" type="presParOf" srcId="{5DD5E55C-8F61-4B7C-A270-FBC209B5CE92}" destId="{FC83C961-4A36-4CF0-A084-6DB3E86B39C7}" srcOrd="21" destOrd="0" presId="urn:microsoft.com/office/officeart/2005/8/layout/list1"/>
    <dgm:cxn modelId="{B14A6B93-B22A-4C66-843D-4A297CFE31EA}" type="presParOf" srcId="{5DD5E55C-8F61-4B7C-A270-FBC209B5CE92}" destId="{CBD1C3FA-828D-4D20-8019-F39F7C26B1B3}" srcOrd="22" destOrd="0" presId="urn:microsoft.com/office/officeart/2005/8/layout/list1"/>
    <dgm:cxn modelId="{98DF58D6-6C03-44D5-9BF2-E82F8333E79E}" type="presParOf" srcId="{5DD5E55C-8F61-4B7C-A270-FBC209B5CE92}" destId="{657A63D7-5F05-4CF4-96AC-9D65E17A351E}" srcOrd="23" destOrd="0" presId="urn:microsoft.com/office/officeart/2005/8/layout/list1"/>
    <dgm:cxn modelId="{66010919-5845-45CF-B029-BE58D066637E}" type="presParOf" srcId="{5DD5E55C-8F61-4B7C-A270-FBC209B5CE92}" destId="{676A4C31-90E6-461F-93DE-8546ED20CB75}" srcOrd="24" destOrd="0" presId="urn:microsoft.com/office/officeart/2005/8/layout/list1"/>
    <dgm:cxn modelId="{DCBF9526-83BD-4463-98E2-3646A52181AC}" type="presParOf" srcId="{676A4C31-90E6-461F-93DE-8546ED20CB75}" destId="{60DE6554-00CD-4208-857B-F5A96867CC65}" srcOrd="0" destOrd="0" presId="urn:microsoft.com/office/officeart/2005/8/layout/list1"/>
    <dgm:cxn modelId="{C69C1042-6DE4-4F49-B6E4-40FA3CCD348B}" type="presParOf" srcId="{676A4C31-90E6-461F-93DE-8546ED20CB75}" destId="{056041E0-A213-451A-81C3-78E4BB2C9109}" srcOrd="1" destOrd="0" presId="urn:microsoft.com/office/officeart/2005/8/layout/list1"/>
    <dgm:cxn modelId="{79728C8F-019C-48EE-BFF5-87BA15143F38}" type="presParOf" srcId="{5DD5E55C-8F61-4B7C-A270-FBC209B5CE92}" destId="{15DF4737-5950-4E37-8E4C-66E75BAD2E9D}" srcOrd="25" destOrd="0" presId="urn:microsoft.com/office/officeart/2005/8/layout/list1"/>
    <dgm:cxn modelId="{EC0FE425-AFE3-43AB-B70D-2BD315C359D2}" type="presParOf" srcId="{5DD5E55C-8F61-4B7C-A270-FBC209B5CE92}" destId="{1BAD5CCE-79B9-4EE4-8307-F409F38C9B36}" srcOrd="26" destOrd="0" presId="urn:microsoft.com/office/officeart/2005/8/layout/list1"/>
    <dgm:cxn modelId="{6E53C5E4-18AF-4B31-B1E6-ABF35E8EE36A}" type="presParOf" srcId="{5DD5E55C-8F61-4B7C-A270-FBC209B5CE92}" destId="{5870FD11-2018-4BBA-8382-627BBC0F2E2D}" srcOrd="27" destOrd="0" presId="urn:microsoft.com/office/officeart/2005/8/layout/list1"/>
    <dgm:cxn modelId="{DAA33689-2A4D-4D73-BEF3-E3B0F7FBC279}" type="presParOf" srcId="{5DD5E55C-8F61-4B7C-A270-FBC209B5CE92}" destId="{ADEFD919-278C-4B54-8501-C3810E508774}" srcOrd="28" destOrd="0" presId="urn:microsoft.com/office/officeart/2005/8/layout/list1"/>
    <dgm:cxn modelId="{A8D04ABB-1926-4FA2-B9A1-8372D838E55C}" type="presParOf" srcId="{ADEFD919-278C-4B54-8501-C3810E508774}" destId="{C2F1EB77-B246-434B-9132-12112904287E}" srcOrd="0" destOrd="0" presId="urn:microsoft.com/office/officeart/2005/8/layout/list1"/>
    <dgm:cxn modelId="{8B3490A1-A668-46E9-A1B4-0F32D616B0CD}" type="presParOf" srcId="{ADEFD919-278C-4B54-8501-C3810E508774}" destId="{9221CB50-D14A-4202-A233-A834A19E5AA8}" srcOrd="1" destOrd="0" presId="urn:microsoft.com/office/officeart/2005/8/layout/list1"/>
    <dgm:cxn modelId="{37BD419D-2CB6-400D-A8D4-10F7B7549888}" type="presParOf" srcId="{5DD5E55C-8F61-4B7C-A270-FBC209B5CE92}" destId="{BA9A0398-9070-4165-AD13-9C443FEA9EB4}" srcOrd="29" destOrd="0" presId="urn:microsoft.com/office/officeart/2005/8/layout/list1"/>
    <dgm:cxn modelId="{945935E1-8EA0-425F-AB73-586C1805E402}" type="presParOf" srcId="{5DD5E55C-8F61-4B7C-A270-FBC209B5CE92}" destId="{6BA65F37-8D46-46CC-BF25-ACF7007B3A3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14C644-AC71-4B66-AE16-B074C0DEEE4C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7B50054-B00A-49BB-87DA-D11FC3FD3471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00"/>
        </a:p>
      </dgm:t>
    </dgm:pt>
    <dgm:pt modelId="{EF037109-2CB6-4084-935A-AB595B952E18}" type="parTrans" cxnId="{2A83A428-6786-4C5E-8216-3418448E871B}">
      <dgm:prSet/>
      <dgm:spPr/>
      <dgm:t>
        <a:bodyPr/>
        <a:lstStyle/>
        <a:p>
          <a:endParaRPr lang="es-ES"/>
        </a:p>
      </dgm:t>
    </dgm:pt>
    <dgm:pt modelId="{2846A86B-1701-4ED4-865B-AF05F1CE7253}" type="sibTrans" cxnId="{2A83A428-6786-4C5E-8216-3418448E871B}">
      <dgm:prSet/>
      <dgm:spPr/>
      <dgm:t>
        <a:bodyPr/>
        <a:lstStyle/>
        <a:p>
          <a:endParaRPr lang="es-ES"/>
        </a:p>
      </dgm:t>
    </dgm:pt>
    <dgm:pt modelId="{AE9A1E72-87B2-4D6D-B33D-C7608CCE9595}">
      <dgm:prSet phldrT="[Texto]"/>
      <dgm:spPr/>
      <dgm:t>
        <a:bodyPr/>
        <a:lstStyle/>
        <a:p>
          <a:endParaRPr lang="es-ES" dirty="0"/>
        </a:p>
      </dgm:t>
    </dgm:pt>
    <dgm:pt modelId="{003EAE68-F969-4C1D-A061-FE0CD9747AFD}" type="parTrans" cxnId="{5012C610-75F7-49B8-AD11-5C5EC6420BB8}">
      <dgm:prSet/>
      <dgm:spPr/>
      <dgm:t>
        <a:bodyPr/>
        <a:lstStyle/>
        <a:p>
          <a:endParaRPr lang="es-ES"/>
        </a:p>
      </dgm:t>
    </dgm:pt>
    <dgm:pt modelId="{39D96C3A-F452-470E-9680-62F4E2DC0A4F}" type="sibTrans" cxnId="{5012C610-75F7-49B8-AD11-5C5EC6420BB8}">
      <dgm:prSet/>
      <dgm:spPr/>
      <dgm:t>
        <a:bodyPr/>
        <a:lstStyle/>
        <a:p>
          <a:endParaRPr lang="es-ES"/>
        </a:p>
      </dgm:t>
    </dgm:pt>
    <dgm:pt modelId="{0D2832E6-ADDB-413D-92B6-F6DD001899B4}">
      <dgm:prSet phldrT="[Texto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100" dirty="0"/>
        </a:p>
      </dgm:t>
    </dgm:pt>
    <dgm:pt modelId="{6C6DFB88-C3BB-43F1-A6EC-B0A482CA904E}" type="parTrans" cxnId="{D11005B6-462C-4B76-A1F4-4B85BBA078A7}">
      <dgm:prSet/>
      <dgm:spPr/>
      <dgm:t>
        <a:bodyPr/>
        <a:lstStyle/>
        <a:p>
          <a:endParaRPr lang="es-ES"/>
        </a:p>
      </dgm:t>
    </dgm:pt>
    <dgm:pt modelId="{9A3E3A42-1525-483C-B58E-8BAE4684C73C}" type="sibTrans" cxnId="{D11005B6-462C-4B76-A1F4-4B85BBA078A7}">
      <dgm:prSet/>
      <dgm:spPr/>
      <dgm:t>
        <a:bodyPr/>
        <a:lstStyle/>
        <a:p>
          <a:endParaRPr lang="es-ES"/>
        </a:p>
      </dgm:t>
    </dgm:pt>
    <dgm:pt modelId="{39038FFD-F41E-4A0F-B809-60C24858E805}">
      <dgm:prSet phldrT="[Texto]" phldr="1" custT="1"/>
      <dgm:spPr/>
      <dgm:t>
        <a:bodyPr/>
        <a:lstStyle/>
        <a:p>
          <a:endParaRPr lang="es-ES" sz="100" dirty="0"/>
        </a:p>
      </dgm:t>
    </dgm:pt>
    <dgm:pt modelId="{E2572ACE-89F8-4350-9B79-C59ED084D539}" type="parTrans" cxnId="{FB54B990-F3B1-4A43-BE42-E2166781DD1F}">
      <dgm:prSet/>
      <dgm:spPr/>
      <dgm:t>
        <a:bodyPr/>
        <a:lstStyle/>
        <a:p>
          <a:endParaRPr lang="es-ES"/>
        </a:p>
      </dgm:t>
    </dgm:pt>
    <dgm:pt modelId="{DAFEB1F4-0A39-47AB-A7C6-715AB5993D15}" type="sibTrans" cxnId="{FB54B990-F3B1-4A43-BE42-E2166781DD1F}">
      <dgm:prSet/>
      <dgm:spPr/>
      <dgm:t>
        <a:bodyPr/>
        <a:lstStyle/>
        <a:p>
          <a:endParaRPr lang="es-ES"/>
        </a:p>
      </dgm:t>
    </dgm:pt>
    <dgm:pt modelId="{1E54069D-A694-43BD-92C4-7D23B49A74D4}" type="pres">
      <dgm:prSet presAssocID="{A814C644-AC71-4B66-AE16-B074C0DEEE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64314A-351E-4C7A-96FC-A0BA530761B9}" type="pres">
      <dgm:prSet presAssocID="{17B50054-B00A-49BB-87DA-D11FC3FD3471}" presName="compositeNode" presStyleCnt="0">
        <dgm:presLayoutVars>
          <dgm:bulletEnabled val="1"/>
        </dgm:presLayoutVars>
      </dgm:prSet>
      <dgm:spPr/>
    </dgm:pt>
    <dgm:pt modelId="{3045D893-2F44-4C83-B1D7-88433724FBA2}" type="pres">
      <dgm:prSet presAssocID="{17B50054-B00A-49BB-87DA-D11FC3FD3471}" presName="bgRect" presStyleLbl="node1" presStyleIdx="0" presStyleCnt="2" custScaleX="34928" custScaleY="90328" custLinFactNeighborX="-23"/>
      <dgm:spPr/>
      <dgm:t>
        <a:bodyPr/>
        <a:lstStyle/>
        <a:p>
          <a:endParaRPr lang="es-ES"/>
        </a:p>
      </dgm:t>
    </dgm:pt>
    <dgm:pt modelId="{25A893B2-80D1-47A2-B58C-752E439A534F}" type="pres">
      <dgm:prSet presAssocID="{17B50054-B00A-49BB-87DA-D11FC3FD347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43ADB1-8541-45ED-8CD4-7B02AEFBFC75}" type="pres">
      <dgm:prSet presAssocID="{17B50054-B00A-49BB-87DA-D11FC3FD347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E5D6BC-76CB-4724-BBBE-10321C3D2558}" type="pres">
      <dgm:prSet presAssocID="{2846A86B-1701-4ED4-865B-AF05F1CE7253}" presName="hSp" presStyleCnt="0"/>
      <dgm:spPr/>
    </dgm:pt>
    <dgm:pt modelId="{83535B2E-612C-45C2-B4EE-7BA9E84FA3C9}" type="pres">
      <dgm:prSet presAssocID="{2846A86B-1701-4ED4-865B-AF05F1CE7253}" presName="vProcSp" presStyleCnt="0"/>
      <dgm:spPr/>
    </dgm:pt>
    <dgm:pt modelId="{1F663FC1-CE9D-4921-A338-B873BC9F6386}" type="pres">
      <dgm:prSet presAssocID="{2846A86B-1701-4ED4-865B-AF05F1CE7253}" presName="vSp1" presStyleCnt="0"/>
      <dgm:spPr/>
    </dgm:pt>
    <dgm:pt modelId="{08869D39-8BA3-4498-9D2A-008C58D92725}" type="pres">
      <dgm:prSet presAssocID="{2846A86B-1701-4ED4-865B-AF05F1CE7253}" presName="simulatedConn" presStyleLbl="solidFgAcc1" presStyleIdx="0" presStyleCnt="1"/>
      <dgm:spPr>
        <a:solidFill>
          <a:srgbClr val="92D050"/>
        </a:solidFill>
      </dgm:spPr>
    </dgm:pt>
    <dgm:pt modelId="{6942B891-02B6-452F-86FA-8321AEDBDB28}" type="pres">
      <dgm:prSet presAssocID="{2846A86B-1701-4ED4-865B-AF05F1CE7253}" presName="vSp2" presStyleCnt="0"/>
      <dgm:spPr/>
    </dgm:pt>
    <dgm:pt modelId="{05B2161A-D189-4662-B806-5D5F9D4BE957}" type="pres">
      <dgm:prSet presAssocID="{2846A86B-1701-4ED4-865B-AF05F1CE7253}" presName="sibTrans" presStyleCnt="0"/>
      <dgm:spPr/>
    </dgm:pt>
    <dgm:pt modelId="{6C2D7295-C0EC-42A5-B4EA-C2D5B0A70A35}" type="pres">
      <dgm:prSet presAssocID="{0D2832E6-ADDB-413D-92B6-F6DD001899B4}" presName="compositeNode" presStyleCnt="0">
        <dgm:presLayoutVars>
          <dgm:bulletEnabled val="1"/>
        </dgm:presLayoutVars>
      </dgm:prSet>
      <dgm:spPr/>
    </dgm:pt>
    <dgm:pt modelId="{C4BC9E94-A8B9-4EF6-BE50-2104F171E9D7}" type="pres">
      <dgm:prSet presAssocID="{0D2832E6-ADDB-413D-92B6-F6DD001899B4}" presName="bgRect" presStyleLbl="node1" presStyleIdx="1" presStyleCnt="2" custScaleX="34928" custScaleY="90328" custLinFactNeighborX="39"/>
      <dgm:spPr/>
      <dgm:t>
        <a:bodyPr/>
        <a:lstStyle/>
        <a:p>
          <a:endParaRPr lang="es-ES"/>
        </a:p>
      </dgm:t>
    </dgm:pt>
    <dgm:pt modelId="{6ADEFF7F-5E00-4F84-998B-7F41F8B9CAC2}" type="pres">
      <dgm:prSet presAssocID="{0D2832E6-ADDB-413D-92B6-F6DD001899B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0BDA4-C58C-4D80-ABEF-5D12192589F5}" type="pres">
      <dgm:prSet presAssocID="{0D2832E6-ADDB-413D-92B6-F6DD001899B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D708CD-B0C7-46AC-99F0-5CCD0AB51E25}" type="presOf" srcId="{0D2832E6-ADDB-413D-92B6-F6DD001899B4}" destId="{6ADEFF7F-5E00-4F84-998B-7F41F8B9CAC2}" srcOrd="1" destOrd="0" presId="urn:microsoft.com/office/officeart/2005/8/layout/hProcess7"/>
    <dgm:cxn modelId="{F2AE21F3-2F84-488E-82C6-12F4DD69079A}" type="presOf" srcId="{39038FFD-F41E-4A0F-B809-60C24858E805}" destId="{2AF0BDA4-C58C-4D80-ABEF-5D12192589F5}" srcOrd="0" destOrd="0" presId="urn:microsoft.com/office/officeart/2005/8/layout/hProcess7"/>
    <dgm:cxn modelId="{708CF23E-88F3-417D-8A12-E3100A35B15D}" type="presOf" srcId="{A814C644-AC71-4B66-AE16-B074C0DEEE4C}" destId="{1E54069D-A694-43BD-92C4-7D23B49A74D4}" srcOrd="0" destOrd="0" presId="urn:microsoft.com/office/officeart/2005/8/layout/hProcess7"/>
    <dgm:cxn modelId="{D11005B6-462C-4B76-A1F4-4B85BBA078A7}" srcId="{A814C644-AC71-4B66-AE16-B074C0DEEE4C}" destId="{0D2832E6-ADDB-413D-92B6-F6DD001899B4}" srcOrd="1" destOrd="0" parTransId="{6C6DFB88-C3BB-43F1-A6EC-B0A482CA904E}" sibTransId="{9A3E3A42-1525-483C-B58E-8BAE4684C73C}"/>
    <dgm:cxn modelId="{2A83A428-6786-4C5E-8216-3418448E871B}" srcId="{A814C644-AC71-4B66-AE16-B074C0DEEE4C}" destId="{17B50054-B00A-49BB-87DA-D11FC3FD3471}" srcOrd="0" destOrd="0" parTransId="{EF037109-2CB6-4084-935A-AB595B952E18}" sibTransId="{2846A86B-1701-4ED4-865B-AF05F1CE7253}"/>
    <dgm:cxn modelId="{FB54B990-F3B1-4A43-BE42-E2166781DD1F}" srcId="{0D2832E6-ADDB-413D-92B6-F6DD001899B4}" destId="{39038FFD-F41E-4A0F-B809-60C24858E805}" srcOrd="0" destOrd="0" parTransId="{E2572ACE-89F8-4350-9B79-C59ED084D539}" sibTransId="{DAFEB1F4-0A39-47AB-A7C6-715AB5993D15}"/>
    <dgm:cxn modelId="{F499D279-1CC9-4F5A-B36D-CAC7507827BA}" type="presOf" srcId="{17B50054-B00A-49BB-87DA-D11FC3FD3471}" destId="{25A893B2-80D1-47A2-B58C-752E439A534F}" srcOrd="1" destOrd="0" presId="urn:microsoft.com/office/officeart/2005/8/layout/hProcess7"/>
    <dgm:cxn modelId="{47E1E7FE-9F9B-48F9-8116-BDA9C5E022F6}" type="presOf" srcId="{0D2832E6-ADDB-413D-92B6-F6DD001899B4}" destId="{C4BC9E94-A8B9-4EF6-BE50-2104F171E9D7}" srcOrd="0" destOrd="0" presId="urn:microsoft.com/office/officeart/2005/8/layout/hProcess7"/>
    <dgm:cxn modelId="{5012C610-75F7-49B8-AD11-5C5EC6420BB8}" srcId="{17B50054-B00A-49BB-87DA-D11FC3FD3471}" destId="{AE9A1E72-87B2-4D6D-B33D-C7608CCE9595}" srcOrd="0" destOrd="0" parTransId="{003EAE68-F969-4C1D-A061-FE0CD9747AFD}" sibTransId="{39D96C3A-F452-470E-9680-62F4E2DC0A4F}"/>
    <dgm:cxn modelId="{6EFC64C7-E87E-4B21-BA20-5ECEDC43259D}" type="presOf" srcId="{17B50054-B00A-49BB-87DA-D11FC3FD3471}" destId="{3045D893-2F44-4C83-B1D7-88433724FBA2}" srcOrd="0" destOrd="0" presId="urn:microsoft.com/office/officeart/2005/8/layout/hProcess7"/>
    <dgm:cxn modelId="{FB5DC8E4-723B-48EF-B209-9984032CCFBE}" type="presOf" srcId="{AE9A1E72-87B2-4D6D-B33D-C7608CCE9595}" destId="{2043ADB1-8541-45ED-8CD4-7B02AEFBFC75}" srcOrd="0" destOrd="0" presId="urn:microsoft.com/office/officeart/2005/8/layout/hProcess7"/>
    <dgm:cxn modelId="{406B4041-5A1D-483A-8777-6A2D59ECE88D}" type="presParOf" srcId="{1E54069D-A694-43BD-92C4-7D23B49A74D4}" destId="{4A64314A-351E-4C7A-96FC-A0BA530761B9}" srcOrd="0" destOrd="0" presId="urn:microsoft.com/office/officeart/2005/8/layout/hProcess7"/>
    <dgm:cxn modelId="{6AFAB905-C51D-4A0C-B7DD-9A646C6A4ABE}" type="presParOf" srcId="{4A64314A-351E-4C7A-96FC-A0BA530761B9}" destId="{3045D893-2F44-4C83-B1D7-88433724FBA2}" srcOrd="0" destOrd="0" presId="urn:microsoft.com/office/officeart/2005/8/layout/hProcess7"/>
    <dgm:cxn modelId="{2D7FBBE9-A007-4A39-B688-BB815F5F0C94}" type="presParOf" srcId="{4A64314A-351E-4C7A-96FC-A0BA530761B9}" destId="{25A893B2-80D1-47A2-B58C-752E439A534F}" srcOrd="1" destOrd="0" presId="urn:microsoft.com/office/officeart/2005/8/layout/hProcess7"/>
    <dgm:cxn modelId="{F6306410-BCD5-4E20-A7B3-C78E36CAED36}" type="presParOf" srcId="{4A64314A-351E-4C7A-96FC-A0BA530761B9}" destId="{2043ADB1-8541-45ED-8CD4-7B02AEFBFC75}" srcOrd="2" destOrd="0" presId="urn:microsoft.com/office/officeart/2005/8/layout/hProcess7"/>
    <dgm:cxn modelId="{494254FE-348F-4F48-B716-0FCCDEED197D}" type="presParOf" srcId="{1E54069D-A694-43BD-92C4-7D23B49A74D4}" destId="{65E5D6BC-76CB-4724-BBBE-10321C3D2558}" srcOrd="1" destOrd="0" presId="urn:microsoft.com/office/officeart/2005/8/layout/hProcess7"/>
    <dgm:cxn modelId="{3E40C574-8E3D-4F28-8AC7-104022DE4C61}" type="presParOf" srcId="{1E54069D-A694-43BD-92C4-7D23B49A74D4}" destId="{83535B2E-612C-45C2-B4EE-7BA9E84FA3C9}" srcOrd="2" destOrd="0" presId="urn:microsoft.com/office/officeart/2005/8/layout/hProcess7"/>
    <dgm:cxn modelId="{D9214E5E-633E-4849-83DA-B43A56EEE78D}" type="presParOf" srcId="{83535B2E-612C-45C2-B4EE-7BA9E84FA3C9}" destId="{1F663FC1-CE9D-4921-A338-B873BC9F6386}" srcOrd="0" destOrd="0" presId="urn:microsoft.com/office/officeart/2005/8/layout/hProcess7"/>
    <dgm:cxn modelId="{07FDACB7-2087-48E8-B211-B726AC73553B}" type="presParOf" srcId="{83535B2E-612C-45C2-B4EE-7BA9E84FA3C9}" destId="{08869D39-8BA3-4498-9D2A-008C58D92725}" srcOrd="1" destOrd="0" presId="urn:microsoft.com/office/officeart/2005/8/layout/hProcess7"/>
    <dgm:cxn modelId="{CCD53CD8-BABB-4C2D-A8B4-4A5EE968C0C6}" type="presParOf" srcId="{83535B2E-612C-45C2-B4EE-7BA9E84FA3C9}" destId="{6942B891-02B6-452F-86FA-8321AEDBDB28}" srcOrd="2" destOrd="0" presId="urn:microsoft.com/office/officeart/2005/8/layout/hProcess7"/>
    <dgm:cxn modelId="{90859260-0196-49C0-8F39-CC7BBC353F4D}" type="presParOf" srcId="{1E54069D-A694-43BD-92C4-7D23B49A74D4}" destId="{05B2161A-D189-4662-B806-5D5F9D4BE957}" srcOrd="3" destOrd="0" presId="urn:microsoft.com/office/officeart/2005/8/layout/hProcess7"/>
    <dgm:cxn modelId="{2F784CEC-9B81-4F75-9FEA-4767CE86DC4C}" type="presParOf" srcId="{1E54069D-A694-43BD-92C4-7D23B49A74D4}" destId="{6C2D7295-C0EC-42A5-B4EA-C2D5B0A70A35}" srcOrd="4" destOrd="0" presId="urn:microsoft.com/office/officeart/2005/8/layout/hProcess7"/>
    <dgm:cxn modelId="{D7FF25E6-FB01-4894-92B8-873AC3117AC8}" type="presParOf" srcId="{6C2D7295-C0EC-42A5-B4EA-C2D5B0A70A35}" destId="{C4BC9E94-A8B9-4EF6-BE50-2104F171E9D7}" srcOrd="0" destOrd="0" presId="urn:microsoft.com/office/officeart/2005/8/layout/hProcess7"/>
    <dgm:cxn modelId="{3CF05FDF-2A18-4B18-9835-BE8B75D8C363}" type="presParOf" srcId="{6C2D7295-C0EC-42A5-B4EA-C2D5B0A70A35}" destId="{6ADEFF7F-5E00-4F84-998B-7F41F8B9CAC2}" srcOrd="1" destOrd="0" presId="urn:microsoft.com/office/officeart/2005/8/layout/hProcess7"/>
    <dgm:cxn modelId="{AF7C2498-B962-4AFD-9576-18A8D391942A}" type="presParOf" srcId="{6C2D7295-C0EC-42A5-B4EA-C2D5B0A70A35}" destId="{2AF0BDA4-C58C-4D80-ABEF-5D12192589F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04C29F-0FC4-4A6F-9B53-E00057C3E44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43E5551-D959-4A03-B809-74FDA148BEB2}">
      <dgm:prSet phldrT="[Texto]" custT="1"/>
      <dgm:spPr/>
      <dgm:t>
        <a:bodyPr/>
        <a:lstStyle/>
        <a:p>
          <a:endParaRPr lang="es-CO" sz="1800" dirty="0" smtClean="0">
            <a:solidFill>
              <a:schemeClr val="tx1"/>
            </a:solidFill>
          </a:endParaRPr>
        </a:p>
        <a:p>
          <a:r>
            <a:rPr lang="es-CO" sz="1800" dirty="0" smtClean="0">
              <a:solidFill>
                <a:schemeClr val="tx1"/>
              </a:solidFill>
            </a:rPr>
            <a:t>Tenga en cuenta la fecha programada en el Calendario de transferencia.</a:t>
          </a:r>
        </a:p>
        <a:p>
          <a:endParaRPr lang="es-ES" sz="1800" dirty="0">
            <a:solidFill>
              <a:schemeClr val="tx1"/>
            </a:solidFill>
          </a:endParaRPr>
        </a:p>
      </dgm:t>
    </dgm:pt>
    <dgm:pt modelId="{B271A173-C22D-4408-9F90-91B2F3F419B1}" type="parTrans" cxnId="{2AD5E873-0D4E-4AAF-91E3-3C6D7143BA2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C4B7986-451E-432C-A897-D6B425FA0FC9}" type="sibTrans" cxnId="{2AD5E873-0D4E-4AAF-91E3-3C6D7143BA2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45A392F-1310-4518-BBDA-A485716AA2C2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Seleccione los expedientes de las series y subseries documentales que hayan cumplido el tiempo de retención en el archivo de gestión </a:t>
          </a:r>
          <a:endParaRPr lang="es-ES" sz="1800" dirty="0">
            <a:solidFill>
              <a:schemeClr val="tx1"/>
            </a:solidFill>
          </a:endParaRPr>
        </a:p>
      </dgm:t>
    </dgm:pt>
    <dgm:pt modelId="{06B8B01F-1583-49E8-B847-3E89D39C04CA}" type="parTrans" cxnId="{81291C71-57E3-4924-91FC-031F4BF54ED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FDB3BBB-4240-4E3C-8EE5-D293ECF79781}" type="sibTrans" cxnId="{81291C71-57E3-4924-91FC-031F4BF54ED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C24E937-3F02-43F6-B86D-6085162C801C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</a:rPr>
            <a:t>Retire documentos que no son esenciales en el expediente, como impresos, folletos, periódicos, hojas en blanco, borradores, copias.. cuyos </a:t>
          </a:r>
          <a:endParaRPr lang="es-ES" sz="1800" dirty="0">
            <a:solidFill>
              <a:schemeClr val="tx1"/>
            </a:solidFill>
          </a:endParaRPr>
        </a:p>
      </dgm:t>
    </dgm:pt>
    <dgm:pt modelId="{A7BA1BE7-219D-48CC-B5AD-96EFDEF44507}" type="parTrans" cxnId="{900ECE85-6A3F-489A-B3D4-DBAAD6A2601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2D199EB-E66B-4347-B84D-1B9C9AF6B035}" type="sibTrans" cxnId="{900ECE85-6A3F-489A-B3D4-DBAAD6A2601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2F8654C-FC62-4258-9B9C-A2EFED10929D}">
      <dgm:prSet phldrT="[Texto]" custT="1"/>
      <dgm:spPr/>
      <dgm:t>
        <a:bodyPr/>
        <a:lstStyle/>
        <a:p>
          <a:r>
            <a:rPr lang="es-CO" sz="1800" smtClean="0">
              <a:solidFill>
                <a:schemeClr val="tx1"/>
              </a:solidFill>
            </a:rPr>
            <a:t>Ordene los expedientes por años y de manera secuencial </a:t>
          </a:r>
          <a:endParaRPr lang="es-ES" sz="1800" dirty="0">
            <a:solidFill>
              <a:schemeClr val="tx1"/>
            </a:solidFill>
          </a:endParaRPr>
        </a:p>
      </dgm:t>
    </dgm:pt>
    <dgm:pt modelId="{032B607C-759C-438B-9BC4-39B2213F975F}" type="parTrans" cxnId="{D061B85B-1C5B-46D3-8EEE-9A31BCF2605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3A2661D-6940-40F6-9FB7-FFD1ED74FA8B}" type="sibTrans" cxnId="{D061B85B-1C5B-46D3-8EEE-9A31BCF2605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08A5704-69DF-41C9-A12D-D3DA93D856C9}">
      <dgm:prSet phldrT="[Texto]"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Retirar material abrasivo </a:t>
          </a:r>
          <a:endParaRPr lang="es-ES" sz="1800" dirty="0">
            <a:solidFill>
              <a:schemeClr val="tx1"/>
            </a:solidFill>
          </a:endParaRPr>
        </a:p>
      </dgm:t>
    </dgm:pt>
    <dgm:pt modelId="{AA0E6D90-3586-45C4-BE67-31FD73155C69}" type="parTrans" cxnId="{F93414AB-166F-4D40-A0BC-24672C5B1E7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B03CD4D-995A-46A7-9096-1F6672E239BB}" type="sibTrans" cxnId="{F93414AB-166F-4D40-A0BC-24672C5B1E7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23C4161-BD7F-430C-B9E6-E775F40F575F}">
      <dgm:prSet phldrT="[Texto]" custT="1"/>
      <dgm:spPr/>
      <dgm:t>
        <a:bodyPr/>
        <a:lstStyle/>
        <a:p>
          <a:r>
            <a:rPr lang="es-ES" sz="1800" smtClean="0">
              <a:solidFill>
                <a:schemeClr val="tx1"/>
              </a:solidFill>
            </a:rPr>
            <a:t>Guardar los expediente en las cajas X-200</a:t>
          </a:r>
          <a:endParaRPr lang="es-ES" sz="1800" dirty="0">
            <a:solidFill>
              <a:schemeClr val="tx1"/>
            </a:solidFill>
          </a:endParaRPr>
        </a:p>
      </dgm:t>
    </dgm:pt>
    <dgm:pt modelId="{F4D964FE-90C0-4568-876E-A190BA117CE6}" type="parTrans" cxnId="{604F20C1-FDE4-4003-ACE8-9D0AC27E71E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246576E-B872-45A3-9D59-4CA9865A20BC}" type="sibTrans" cxnId="{604F20C1-FDE4-4003-ACE8-9D0AC27E71E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4418294-9BFC-47F8-847C-EBFBD2F54139}">
      <dgm:prSet phldrT="[Texto]" custT="1"/>
      <dgm:spPr/>
      <dgm:t>
        <a:bodyPr/>
        <a:lstStyle/>
        <a:p>
          <a:r>
            <a:rPr lang="es-CO" sz="1800" smtClean="0">
              <a:solidFill>
                <a:schemeClr val="tx1"/>
              </a:solidFill>
            </a:rPr>
            <a:t>Diligencie el formato único de inventario documental</a:t>
          </a:r>
          <a:endParaRPr lang="es-ES" sz="1800" dirty="0">
            <a:solidFill>
              <a:schemeClr val="tx1"/>
            </a:solidFill>
          </a:endParaRPr>
        </a:p>
      </dgm:t>
    </dgm:pt>
    <dgm:pt modelId="{828AEDCD-4387-43EC-A049-F77FA077CA93}" type="parTrans" cxnId="{623FA107-B0F4-47BE-A439-29F64FD4C54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BDB09BB-CE75-43AA-9524-A4E01EF6A1BF}" type="sibTrans" cxnId="{623FA107-B0F4-47BE-A439-29F64FD4C54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BDDFC0A-483E-43ED-B303-822C140B9CF4}" type="pres">
      <dgm:prSet presAssocID="{BB04C29F-0FC4-4A6F-9B53-E00057C3E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72CDD9-8AF3-4717-9F0A-85C66F8F4E1D}" type="pres">
      <dgm:prSet presAssocID="{743E5551-D959-4A03-B809-74FDA148BEB2}" presName="parentLin" presStyleCnt="0"/>
      <dgm:spPr/>
    </dgm:pt>
    <dgm:pt modelId="{10B5AE57-6DE1-469B-A510-B8A3D75E5828}" type="pres">
      <dgm:prSet presAssocID="{743E5551-D959-4A03-B809-74FDA148BEB2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F1F8EB88-7818-418B-918F-499B278AE2E4}" type="pres">
      <dgm:prSet presAssocID="{743E5551-D959-4A03-B809-74FDA148BEB2}" presName="parentText" presStyleLbl="node1" presStyleIdx="0" presStyleCnt="7" custScaleX="133471" custLinFactNeighborX="16563" custLinFactNeighborY="27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0D258-C805-432B-8AE8-1BFB92F65917}" type="pres">
      <dgm:prSet presAssocID="{743E5551-D959-4A03-B809-74FDA148BEB2}" presName="negativeSpace" presStyleCnt="0"/>
      <dgm:spPr/>
    </dgm:pt>
    <dgm:pt modelId="{96AA7DE4-0A26-4125-8263-83C7789286F0}" type="pres">
      <dgm:prSet presAssocID="{743E5551-D959-4A03-B809-74FDA148BEB2}" presName="childText" presStyleLbl="conFgAcc1" presStyleIdx="0" presStyleCnt="7">
        <dgm:presLayoutVars>
          <dgm:bulletEnabled val="1"/>
        </dgm:presLayoutVars>
      </dgm:prSet>
      <dgm:spPr/>
    </dgm:pt>
    <dgm:pt modelId="{84C06678-FFF5-40DE-BCE0-04A71500BBB5}" type="pres">
      <dgm:prSet presAssocID="{7C4B7986-451E-432C-A897-D6B425FA0FC9}" presName="spaceBetweenRectangles" presStyleCnt="0"/>
      <dgm:spPr/>
    </dgm:pt>
    <dgm:pt modelId="{523ADC0D-1BDA-476B-8840-70D8F44A3D1D}" type="pres">
      <dgm:prSet presAssocID="{F45A392F-1310-4518-BBDA-A485716AA2C2}" presName="parentLin" presStyleCnt="0"/>
      <dgm:spPr/>
    </dgm:pt>
    <dgm:pt modelId="{772D3299-CD7F-4B25-B50C-1D26079FC435}" type="pres">
      <dgm:prSet presAssocID="{F45A392F-1310-4518-BBDA-A485716AA2C2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F686E1EC-7E8F-4A39-BF01-79EF56A4DE99}" type="pres">
      <dgm:prSet presAssocID="{F45A392F-1310-4518-BBDA-A485716AA2C2}" presName="parentText" presStyleLbl="node1" presStyleIdx="1" presStyleCnt="7" custScaleX="133471" custLinFactNeighborX="16563" custLinFactNeighborY="27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011DB0-0C2D-49B7-9E83-4010863E7208}" type="pres">
      <dgm:prSet presAssocID="{F45A392F-1310-4518-BBDA-A485716AA2C2}" presName="negativeSpace" presStyleCnt="0"/>
      <dgm:spPr/>
    </dgm:pt>
    <dgm:pt modelId="{37AA4CA4-B378-48B4-9793-B72C968AB05C}" type="pres">
      <dgm:prSet presAssocID="{F45A392F-1310-4518-BBDA-A485716AA2C2}" presName="childText" presStyleLbl="conFgAcc1" presStyleIdx="1" presStyleCnt="7">
        <dgm:presLayoutVars>
          <dgm:bulletEnabled val="1"/>
        </dgm:presLayoutVars>
      </dgm:prSet>
      <dgm:spPr/>
    </dgm:pt>
    <dgm:pt modelId="{57155FB7-D802-4780-9EBF-435031112BB3}" type="pres">
      <dgm:prSet presAssocID="{AFDB3BBB-4240-4E3C-8EE5-D293ECF79781}" presName="spaceBetweenRectangles" presStyleCnt="0"/>
      <dgm:spPr/>
    </dgm:pt>
    <dgm:pt modelId="{5E899A3B-9DB9-4708-AAB7-71F228AE7074}" type="pres">
      <dgm:prSet presAssocID="{EC24E937-3F02-43F6-B86D-6085162C801C}" presName="parentLin" presStyleCnt="0"/>
      <dgm:spPr/>
    </dgm:pt>
    <dgm:pt modelId="{2A9BD219-78E8-4A6A-8540-ECE7A989A4BD}" type="pres">
      <dgm:prSet presAssocID="{EC24E937-3F02-43F6-B86D-6085162C801C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EF9F7708-B471-4BBC-ACB7-536236421147}" type="pres">
      <dgm:prSet presAssocID="{EC24E937-3F02-43F6-B86D-6085162C801C}" presName="parentText" presStyleLbl="node1" presStyleIdx="2" presStyleCnt="7" custScaleX="133471" custLinFactNeighborX="16563" custLinFactNeighborY="27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E89FB-F073-4A95-9634-96CDE2A255B2}" type="pres">
      <dgm:prSet presAssocID="{EC24E937-3F02-43F6-B86D-6085162C801C}" presName="negativeSpace" presStyleCnt="0"/>
      <dgm:spPr/>
    </dgm:pt>
    <dgm:pt modelId="{CF3919BA-1189-41DD-931F-8D281C97AA1E}" type="pres">
      <dgm:prSet presAssocID="{EC24E937-3F02-43F6-B86D-6085162C801C}" presName="childText" presStyleLbl="conFgAcc1" presStyleIdx="2" presStyleCnt="7">
        <dgm:presLayoutVars>
          <dgm:bulletEnabled val="1"/>
        </dgm:presLayoutVars>
      </dgm:prSet>
      <dgm:spPr/>
    </dgm:pt>
    <dgm:pt modelId="{1E0427CA-F4D9-4B36-8558-33BFEF384A60}" type="pres">
      <dgm:prSet presAssocID="{82D199EB-E66B-4347-B84D-1B9C9AF6B035}" presName="spaceBetweenRectangles" presStyleCnt="0"/>
      <dgm:spPr/>
    </dgm:pt>
    <dgm:pt modelId="{ACB84717-0638-4CD9-83D1-3ABEAE682C41}" type="pres">
      <dgm:prSet presAssocID="{B2F8654C-FC62-4258-9B9C-A2EFED10929D}" presName="parentLin" presStyleCnt="0"/>
      <dgm:spPr/>
    </dgm:pt>
    <dgm:pt modelId="{4A33D0DE-D259-4295-B00A-446A018EC172}" type="pres">
      <dgm:prSet presAssocID="{B2F8654C-FC62-4258-9B9C-A2EFED10929D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745D8C2E-1DF6-41C9-A6FC-326A1CF5C326}" type="pres">
      <dgm:prSet presAssocID="{B2F8654C-FC62-4258-9B9C-A2EFED10929D}" presName="parentText" presStyleLbl="node1" presStyleIdx="3" presStyleCnt="7" custScaleX="1334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4F642D-A121-4770-BFC9-7A41F2AAF8C4}" type="pres">
      <dgm:prSet presAssocID="{B2F8654C-FC62-4258-9B9C-A2EFED10929D}" presName="negativeSpace" presStyleCnt="0"/>
      <dgm:spPr/>
    </dgm:pt>
    <dgm:pt modelId="{BC380528-4B53-49F1-8456-8CF272C445AF}" type="pres">
      <dgm:prSet presAssocID="{B2F8654C-FC62-4258-9B9C-A2EFED10929D}" presName="childText" presStyleLbl="conFgAcc1" presStyleIdx="3" presStyleCnt="7">
        <dgm:presLayoutVars>
          <dgm:bulletEnabled val="1"/>
        </dgm:presLayoutVars>
      </dgm:prSet>
      <dgm:spPr/>
    </dgm:pt>
    <dgm:pt modelId="{D643C05C-F8D5-46FF-98BE-3E8FA70CCF32}" type="pres">
      <dgm:prSet presAssocID="{F3A2661D-6940-40F6-9FB7-FFD1ED74FA8B}" presName="spaceBetweenRectangles" presStyleCnt="0"/>
      <dgm:spPr/>
    </dgm:pt>
    <dgm:pt modelId="{E6BD75DE-3F2D-49CB-852D-C81013EFEC76}" type="pres">
      <dgm:prSet presAssocID="{E08A5704-69DF-41C9-A12D-D3DA93D856C9}" presName="parentLin" presStyleCnt="0"/>
      <dgm:spPr/>
    </dgm:pt>
    <dgm:pt modelId="{CD98B33F-791D-42C5-A74B-DB48F9985524}" type="pres">
      <dgm:prSet presAssocID="{E08A5704-69DF-41C9-A12D-D3DA93D856C9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A2211E18-5223-47E0-92DC-6AB2D0F7D3E0}" type="pres">
      <dgm:prSet presAssocID="{E08A5704-69DF-41C9-A12D-D3DA93D856C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D0EE85-763F-43A6-B2B5-0EEFFCC9E0D8}" type="pres">
      <dgm:prSet presAssocID="{E08A5704-69DF-41C9-A12D-D3DA93D856C9}" presName="negativeSpace" presStyleCnt="0"/>
      <dgm:spPr/>
    </dgm:pt>
    <dgm:pt modelId="{C14E4AC6-7540-46CD-B1EA-D9A70C8A2C77}" type="pres">
      <dgm:prSet presAssocID="{E08A5704-69DF-41C9-A12D-D3DA93D856C9}" presName="childText" presStyleLbl="conFgAcc1" presStyleIdx="4" presStyleCnt="7">
        <dgm:presLayoutVars>
          <dgm:bulletEnabled val="1"/>
        </dgm:presLayoutVars>
      </dgm:prSet>
      <dgm:spPr/>
    </dgm:pt>
    <dgm:pt modelId="{E6DDB3C8-F586-49EB-89CE-7BB19F4B1746}" type="pres">
      <dgm:prSet presAssocID="{1B03CD4D-995A-46A7-9096-1F6672E239BB}" presName="spaceBetweenRectangles" presStyleCnt="0"/>
      <dgm:spPr/>
    </dgm:pt>
    <dgm:pt modelId="{9AF7CE8D-CE2F-4B85-8524-49BDC6EDA72B}" type="pres">
      <dgm:prSet presAssocID="{04418294-9BFC-47F8-847C-EBFBD2F54139}" presName="parentLin" presStyleCnt="0"/>
      <dgm:spPr/>
    </dgm:pt>
    <dgm:pt modelId="{C8107441-8181-4DC0-B20C-2E4AB7D36259}" type="pres">
      <dgm:prSet presAssocID="{04418294-9BFC-47F8-847C-EBFBD2F54139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D605C684-3122-4A6F-8B2F-D83EB400814F}" type="pres">
      <dgm:prSet presAssocID="{04418294-9BFC-47F8-847C-EBFBD2F5413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2B52E7-6A9C-4D6E-9381-5EF649EF8E5B}" type="pres">
      <dgm:prSet presAssocID="{04418294-9BFC-47F8-847C-EBFBD2F54139}" presName="negativeSpace" presStyleCnt="0"/>
      <dgm:spPr/>
    </dgm:pt>
    <dgm:pt modelId="{D33E549E-5D5B-46C3-9336-C1557743941C}" type="pres">
      <dgm:prSet presAssocID="{04418294-9BFC-47F8-847C-EBFBD2F54139}" presName="childText" presStyleLbl="conFgAcc1" presStyleIdx="5" presStyleCnt="7">
        <dgm:presLayoutVars>
          <dgm:bulletEnabled val="1"/>
        </dgm:presLayoutVars>
      </dgm:prSet>
      <dgm:spPr/>
    </dgm:pt>
    <dgm:pt modelId="{0746CB19-5E10-4A45-B5DC-695A3CA581B9}" type="pres">
      <dgm:prSet presAssocID="{DBDB09BB-CE75-43AA-9524-A4E01EF6A1BF}" presName="spaceBetweenRectangles" presStyleCnt="0"/>
      <dgm:spPr/>
    </dgm:pt>
    <dgm:pt modelId="{054DFED6-A066-47EB-AD78-DE2B22FBEAD0}" type="pres">
      <dgm:prSet presAssocID="{B23C4161-BD7F-430C-B9E6-E775F40F575F}" presName="parentLin" presStyleCnt="0"/>
      <dgm:spPr/>
    </dgm:pt>
    <dgm:pt modelId="{4BB30BD2-BE90-4C31-8ADF-965AEAF8CB7F}" type="pres">
      <dgm:prSet presAssocID="{B23C4161-BD7F-430C-B9E6-E775F40F575F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AB2FC1E1-FB25-4113-A7B0-7F3176197981}" type="pres">
      <dgm:prSet presAssocID="{B23C4161-BD7F-430C-B9E6-E775F40F575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926F4-20A9-43E3-AECE-BF5A777A1479}" type="pres">
      <dgm:prSet presAssocID="{B23C4161-BD7F-430C-B9E6-E775F40F575F}" presName="negativeSpace" presStyleCnt="0"/>
      <dgm:spPr/>
    </dgm:pt>
    <dgm:pt modelId="{C8FC5E92-A427-4B9C-9EC7-278217DD60FB}" type="pres">
      <dgm:prSet presAssocID="{B23C4161-BD7F-430C-B9E6-E775F40F575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79C62DF-055E-4759-B554-E68C777870EB}" type="presOf" srcId="{EC24E937-3F02-43F6-B86D-6085162C801C}" destId="{EF9F7708-B471-4BBC-ACB7-536236421147}" srcOrd="1" destOrd="0" presId="urn:microsoft.com/office/officeart/2005/8/layout/list1"/>
    <dgm:cxn modelId="{EB308146-B261-4B00-949D-88D05D63A3F6}" type="presOf" srcId="{743E5551-D959-4A03-B809-74FDA148BEB2}" destId="{F1F8EB88-7818-418B-918F-499B278AE2E4}" srcOrd="1" destOrd="0" presId="urn:microsoft.com/office/officeart/2005/8/layout/list1"/>
    <dgm:cxn modelId="{8D589047-F505-40CB-9343-FA6A5FC9D1B2}" type="presOf" srcId="{743E5551-D959-4A03-B809-74FDA148BEB2}" destId="{10B5AE57-6DE1-469B-A510-B8A3D75E5828}" srcOrd="0" destOrd="0" presId="urn:microsoft.com/office/officeart/2005/8/layout/list1"/>
    <dgm:cxn modelId="{F93414AB-166F-4D40-A0BC-24672C5B1E7D}" srcId="{BB04C29F-0FC4-4A6F-9B53-E00057C3E446}" destId="{E08A5704-69DF-41C9-A12D-D3DA93D856C9}" srcOrd="4" destOrd="0" parTransId="{AA0E6D90-3586-45C4-BE67-31FD73155C69}" sibTransId="{1B03CD4D-995A-46A7-9096-1F6672E239BB}"/>
    <dgm:cxn modelId="{5E828AE8-62EC-438A-810E-0EB665E3C510}" type="presOf" srcId="{B23C4161-BD7F-430C-B9E6-E775F40F575F}" destId="{AB2FC1E1-FB25-4113-A7B0-7F3176197981}" srcOrd="1" destOrd="0" presId="urn:microsoft.com/office/officeart/2005/8/layout/list1"/>
    <dgm:cxn modelId="{280CE022-95F4-481E-A885-DCC3200F8FC7}" type="presOf" srcId="{B23C4161-BD7F-430C-B9E6-E775F40F575F}" destId="{4BB30BD2-BE90-4C31-8ADF-965AEAF8CB7F}" srcOrd="0" destOrd="0" presId="urn:microsoft.com/office/officeart/2005/8/layout/list1"/>
    <dgm:cxn modelId="{623FA107-B0F4-47BE-A439-29F64FD4C543}" srcId="{BB04C29F-0FC4-4A6F-9B53-E00057C3E446}" destId="{04418294-9BFC-47F8-847C-EBFBD2F54139}" srcOrd="5" destOrd="0" parTransId="{828AEDCD-4387-43EC-A049-F77FA077CA93}" sibTransId="{DBDB09BB-CE75-43AA-9524-A4E01EF6A1BF}"/>
    <dgm:cxn modelId="{4C48B836-AFF4-4DD9-AC6A-1F51E0A3316F}" type="presOf" srcId="{B2F8654C-FC62-4258-9B9C-A2EFED10929D}" destId="{745D8C2E-1DF6-41C9-A6FC-326A1CF5C326}" srcOrd="1" destOrd="0" presId="urn:microsoft.com/office/officeart/2005/8/layout/list1"/>
    <dgm:cxn modelId="{721E8449-0EBD-4379-AC8E-124FBAEC3A35}" type="presOf" srcId="{BB04C29F-0FC4-4A6F-9B53-E00057C3E446}" destId="{7BDDFC0A-483E-43ED-B303-822C140B9CF4}" srcOrd="0" destOrd="0" presId="urn:microsoft.com/office/officeart/2005/8/layout/list1"/>
    <dgm:cxn modelId="{2AD5E873-0D4E-4AAF-91E3-3C6D7143BA2A}" srcId="{BB04C29F-0FC4-4A6F-9B53-E00057C3E446}" destId="{743E5551-D959-4A03-B809-74FDA148BEB2}" srcOrd="0" destOrd="0" parTransId="{B271A173-C22D-4408-9F90-91B2F3F419B1}" sibTransId="{7C4B7986-451E-432C-A897-D6B425FA0FC9}"/>
    <dgm:cxn modelId="{D7132A72-0C71-4AB6-BCD2-A2B9052DB718}" type="presOf" srcId="{F45A392F-1310-4518-BBDA-A485716AA2C2}" destId="{772D3299-CD7F-4B25-B50C-1D26079FC435}" srcOrd="0" destOrd="0" presId="urn:microsoft.com/office/officeart/2005/8/layout/list1"/>
    <dgm:cxn modelId="{42026A62-A33C-48E6-A419-E2BCA97DC028}" type="presOf" srcId="{EC24E937-3F02-43F6-B86D-6085162C801C}" destId="{2A9BD219-78E8-4A6A-8540-ECE7A989A4BD}" srcOrd="0" destOrd="0" presId="urn:microsoft.com/office/officeart/2005/8/layout/list1"/>
    <dgm:cxn modelId="{91A0C2CE-36DA-4208-86BF-B971E25D2460}" type="presOf" srcId="{E08A5704-69DF-41C9-A12D-D3DA93D856C9}" destId="{A2211E18-5223-47E0-92DC-6AB2D0F7D3E0}" srcOrd="1" destOrd="0" presId="urn:microsoft.com/office/officeart/2005/8/layout/list1"/>
    <dgm:cxn modelId="{6DE6A9B2-4088-4B96-BC30-82BB1521D35A}" type="presOf" srcId="{04418294-9BFC-47F8-847C-EBFBD2F54139}" destId="{C8107441-8181-4DC0-B20C-2E4AB7D36259}" srcOrd="0" destOrd="0" presId="urn:microsoft.com/office/officeart/2005/8/layout/list1"/>
    <dgm:cxn modelId="{81291C71-57E3-4924-91FC-031F4BF54EDA}" srcId="{BB04C29F-0FC4-4A6F-9B53-E00057C3E446}" destId="{F45A392F-1310-4518-BBDA-A485716AA2C2}" srcOrd="1" destOrd="0" parTransId="{06B8B01F-1583-49E8-B847-3E89D39C04CA}" sibTransId="{AFDB3BBB-4240-4E3C-8EE5-D293ECF79781}"/>
    <dgm:cxn modelId="{D061B85B-1C5B-46D3-8EEE-9A31BCF26056}" srcId="{BB04C29F-0FC4-4A6F-9B53-E00057C3E446}" destId="{B2F8654C-FC62-4258-9B9C-A2EFED10929D}" srcOrd="3" destOrd="0" parTransId="{032B607C-759C-438B-9BC4-39B2213F975F}" sibTransId="{F3A2661D-6940-40F6-9FB7-FFD1ED74FA8B}"/>
    <dgm:cxn modelId="{07B0804C-C839-4442-A458-E36B8AC8E3B9}" type="presOf" srcId="{04418294-9BFC-47F8-847C-EBFBD2F54139}" destId="{D605C684-3122-4A6F-8B2F-D83EB400814F}" srcOrd="1" destOrd="0" presId="urn:microsoft.com/office/officeart/2005/8/layout/list1"/>
    <dgm:cxn modelId="{D02ED1A8-8ACA-4A99-B232-2903DEFBAE05}" type="presOf" srcId="{B2F8654C-FC62-4258-9B9C-A2EFED10929D}" destId="{4A33D0DE-D259-4295-B00A-446A018EC172}" srcOrd="0" destOrd="0" presId="urn:microsoft.com/office/officeart/2005/8/layout/list1"/>
    <dgm:cxn modelId="{5FCD0E94-F4A1-4B2C-975C-015147AC8413}" type="presOf" srcId="{E08A5704-69DF-41C9-A12D-D3DA93D856C9}" destId="{CD98B33F-791D-42C5-A74B-DB48F9985524}" srcOrd="0" destOrd="0" presId="urn:microsoft.com/office/officeart/2005/8/layout/list1"/>
    <dgm:cxn modelId="{900ECE85-6A3F-489A-B3D4-DBAAD6A2601A}" srcId="{BB04C29F-0FC4-4A6F-9B53-E00057C3E446}" destId="{EC24E937-3F02-43F6-B86D-6085162C801C}" srcOrd="2" destOrd="0" parTransId="{A7BA1BE7-219D-48CC-B5AD-96EFDEF44507}" sibTransId="{82D199EB-E66B-4347-B84D-1B9C9AF6B035}"/>
    <dgm:cxn modelId="{604F20C1-FDE4-4003-ACE8-9D0AC27E71E6}" srcId="{BB04C29F-0FC4-4A6F-9B53-E00057C3E446}" destId="{B23C4161-BD7F-430C-B9E6-E775F40F575F}" srcOrd="6" destOrd="0" parTransId="{F4D964FE-90C0-4568-876E-A190BA117CE6}" sibTransId="{A246576E-B872-45A3-9D59-4CA9865A20BC}"/>
    <dgm:cxn modelId="{A3D3529F-CE13-470C-8747-A0B0B8634F60}" type="presOf" srcId="{F45A392F-1310-4518-BBDA-A485716AA2C2}" destId="{F686E1EC-7E8F-4A39-BF01-79EF56A4DE99}" srcOrd="1" destOrd="0" presId="urn:microsoft.com/office/officeart/2005/8/layout/list1"/>
    <dgm:cxn modelId="{E7836785-833C-4BB3-A822-ECC0968C088F}" type="presParOf" srcId="{7BDDFC0A-483E-43ED-B303-822C140B9CF4}" destId="{EF72CDD9-8AF3-4717-9F0A-85C66F8F4E1D}" srcOrd="0" destOrd="0" presId="urn:microsoft.com/office/officeart/2005/8/layout/list1"/>
    <dgm:cxn modelId="{E6E1C62F-D7D8-42AD-B88E-DCC76812F4D4}" type="presParOf" srcId="{EF72CDD9-8AF3-4717-9F0A-85C66F8F4E1D}" destId="{10B5AE57-6DE1-469B-A510-B8A3D75E5828}" srcOrd="0" destOrd="0" presId="urn:microsoft.com/office/officeart/2005/8/layout/list1"/>
    <dgm:cxn modelId="{0F7BCFD4-692F-4E45-BBAE-E3CF5E880963}" type="presParOf" srcId="{EF72CDD9-8AF3-4717-9F0A-85C66F8F4E1D}" destId="{F1F8EB88-7818-418B-918F-499B278AE2E4}" srcOrd="1" destOrd="0" presId="urn:microsoft.com/office/officeart/2005/8/layout/list1"/>
    <dgm:cxn modelId="{05EE99B8-8310-45E1-A9C7-909846B9AD11}" type="presParOf" srcId="{7BDDFC0A-483E-43ED-B303-822C140B9CF4}" destId="{6870D258-C805-432B-8AE8-1BFB92F65917}" srcOrd="1" destOrd="0" presId="urn:microsoft.com/office/officeart/2005/8/layout/list1"/>
    <dgm:cxn modelId="{9E7317E0-A4E8-48FF-9A69-3DCA628630EC}" type="presParOf" srcId="{7BDDFC0A-483E-43ED-B303-822C140B9CF4}" destId="{96AA7DE4-0A26-4125-8263-83C7789286F0}" srcOrd="2" destOrd="0" presId="urn:microsoft.com/office/officeart/2005/8/layout/list1"/>
    <dgm:cxn modelId="{09C49BB8-8DE3-4F60-BBE2-4F56A48475E8}" type="presParOf" srcId="{7BDDFC0A-483E-43ED-B303-822C140B9CF4}" destId="{84C06678-FFF5-40DE-BCE0-04A71500BBB5}" srcOrd="3" destOrd="0" presId="urn:microsoft.com/office/officeart/2005/8/layout/list1"/>
    <dgm:cxn modelId="{9744D522-3084-4114-A79D-AAD365E4C34C}" type="presParOf" srcId="{7BDDFC0A-483E-43ED-B303-822C140B9CF4}" destId="{523ADC0D-1BDA-476B-8840-70D8F44A3D1D}" srcOrd="4" destOrd="0" presId="urn:microsoft.com/office/officeart/2005/8/layout/list1"/>
    <dgm:cxn modelId="{99C73A61-2521-4B23-8CE4-7EB960B671D3}" type="presParOf" srcId="{523ADC0D-1BDA-476B-8840-70D8F44A3D1D}" destId="{772D3299-CD7F-4B25-B50C-1D26079FC435}" srcOrd="0" destOrd="0" presId="urn:microsoft.com/office/officeart/2005/8/layout/list1"/>
    <dgm:cxn modelId="{3388DE33-AD67-4FF9-897E-7EF3EF0FD847}" type="presParOf" srcId="{523ADC0D-1BDA-476B-8840-70D8F44A3D1D}" destId="{F686E1EC-7E8F-4A39-BF01-79EF56A4DE99}" srcOrd="1" destOrd="0" presId="urn:microsoft.com/office/officeart/2005/8/layout/list1"/>
    <dgm:cxn modelId="{4E8281B2-DB7B-440F-B9F0-96BC82B2A52A}" type="presParOf" srcId="{7BDDFC0A-483E-43ED-B303-822C140B9CF4}" destId="{58011DB0-0C2D-49B7-9E83-4010863E7208}" srcOrd="5" destOrd="0" presId="urn:microsoft.com/office/officeart/2005/8/layout/list1"/>
    <dgm:cxn modelId="{B17DAAED-BE3B-445C-B4EA-0B78B3A8EA29}" type="presParOf" srcId="{7BDDFC0A-483E-43ED-B303-822C140B9CF4}" destId="{37AA4CA4-B378-48B4-9793-B72C968AB05C}" srcOrd="6" destOrd="0" presId="urn:microsoft.com/office/officeart/2005/8/layout/list1"/>
    <dgm:cxn modelId="{BAA620CE-6C7B-4E65-9C73-1E43BC03D695}" type="presParOf" srcId="{7BDDFC0A-483E-43ED-B303-822C140B9CF4}" destId="{57155FB7-D802-4780-9EBF-435031112BB3}" srcOrd="7" destOrd="0" presId="urn:microsoft.com/office/officeart/2005/8/layout/list1"/>
    <dgm:cxn modelId="{FA1B3170-F03B-4AB2-9E22-C0D75D0D4200}" type="presParOf" srcId="{7BDDFC0A-483E-43ED-B303-822C140B9CF4}" destId="{5E899A3B-9DB9-4708-AAB7-71F228AE7074}" srcOrd="8" destOrd="0" presId="urn:microsoft.com/office/officeart/2005/8/layout/list1"/>
    <dgm:cxn modelId="{F3F9D71F-8F0B-48E5-81F5-7C2AE217D9CD}" type="presParOf" srcId="{5E899A3B-9DB9-4708-AAB7-71F228AE7074}" destId="{2A9BD219-78E8-4A6A-8540-ECE7A989A4BD}" srcOrd="0" destOrd="0" presId="urn:microsoft.com/office/officeart/2005/8/layout/list1"/>
    <dgm:cxn modelId="{15347D45-6432-4B4E-8F46-7FC645A5B27A}" type="presParOf" srcId="{5E899A3B-9DB9-4708-AAB7-71F228AE7074}" destId="{EF9F7708-B471-4BBC-ACB7-536236421147}" srcOrd="1" destOrd="0" presId="urn:microsoft.com/office/officeart/2005/8/layout/list1"/>
    <dgm:cxn modelId="{85A9F520-99D2-4C45-931B-765BD610A318}" type="presParOf" srcId="{7BDDFC0A-483E-43ED-B303-822C140B9CF4}" destId="{867E89FB-F073-4A95-9634-96CDE2A255B2}" srcOrd="9" destOrd="0" presId="urn:microsoft.com/office/officeart/2005/8/layout/list1"/>
    <dgm:cxn modelId="{D3B6E143-939C-464B-B2CB-25888C0680EE}" type="presParOf" srcId="{7BDDFC0A-483E-43ED-B303-822C140B9CF4}" destId="{CF3919BA-1189-41DD-931F-8D281C97AA1E}" srcOrd="10" destOrd="0" presId="urn:microsoft.com/office/officeart/2005/8/layout/list1"/>
    <dgm:cxn modelId="{B2188243-0A9D-41EC-8E74-46A904E49E8C}" type="presParOf" srcId="{7BDDFC0A-483E-43ED-B303-822C140B9CF4}" destId="{1E0427CA-F4D9-4B36-8558-33BFEF384A60}" srcOrd="11" destOrd="0" presId="urn:microsoft.com/office/officeart/2005/8/layout/list1"/>
    <dgm:cxn modelId="{A1E4EBD5-88D5-4DF4-B149-90FBF66ECA14}" type="presParOf" srcId="{7BDDFC0A-483E-43ED-B303-822C140B9CF4}" destId="{ACB84717-0638-4CD9-83D1-3ABEAE682C41}" srcOrd="12" destOrd="0" presId="urn:microsoft.com/office/officeart/2005/8/layout/list1"/>
    <dgm:cxn modelId="{F0AB275B-8D21-4C34-808B-8A16EAB9C05A}" type="presParOf" srcId="{ACB84717-0638-4CD9-83D1-3ABEAE682C41}" destId="{4A33D0DE-D259-4295-B00A-446A018EC172}" srcOrd="0" destOrd="0" presId="urn:microsoft.com/office/officeart/2005/8/layout/list1"/>
    <dgm:cxn modelId="{749E45CD-065A-41AC-B67A-0CE839B67D69}" type="presParOf" srcId="{ACB84717-0638-4CD9-83D1-3ABEAE682C41}" destId="{745D8C2E-1DF6-41C9-A6FC-326A1CF5C326}" srcOrd="1" destOrd="0" presId="urn:microsoft.com/office/officeart/2005/8/layout/list1"/>
    <dgm:cxn modelId="{CBCA176B-21E2-48F4-8455-2CF374063FD6}" type="presParOf" srcId="{7BDDFC0A-483E-43ED-B303-822C140B9CF4}" destId="{C04F642D-A121-4770-BFC9-7A41F2AAF8C4}" srcOrd="13" destOrd="0" presId="urn:microsoft.com/office/officeart/2005/8/layout/list1"/>
    <dgm:cxn modelId="{D3D5C9F6-9777-493B-8256-C49865D7540A}" type="presParOf" srcId="{7BDDFC0A-483E-43ED-B303-822C140B9CF4}" destId="{BC380528-4B53-49F1-8456-8CF272C445AF}" srcOrd="14" destOrd="0" presId="urn:microsoft.com/office/officeart/2005/8/layout/list1"/>
    <dgm:cxn modelId="{57CD115E-2D47-48C7-B860-53C89A92D4F6}" type="presParOf" srcId="{7BDDFC0A-483E-43ED-B303-822C140B9CF4}" destId="{D643C05C-F8D5-46FF-98BE-3E8FA70CCF32}" srcOrd="15" destOrd="0" presId="urn:microsoft.com/office/officeart/2005/8/layout/list1"/>
    <dgm:cxn modelId="{F470D725-D426-4CFD-8AB2-39860126E539}" type="presParOf" srcId="{7BDDFC0A-483E-43ED-B303-822C140B9CF4}" destId="{E6BD75DE-3F2D-49CB-852D-C81013EFEC76}" srcOrd="16" destOrd="0" presId="urn:microsoft.com/office/officeart/2005/8/layout/list1"/>
    <dgm:cxn modelId="{5A2E733D-7142-410F-8B8D-A9A23F8D0421}" type="presParOf" srcId="{E6BD75DE-3F2D-49CB-852D-C81013EFEC76}" destId="{CD98B33F-791D-42C5-A74B-DB48F9985524}" srcOrd="0" destOrd="0" presId="urn:microsoft.com/office/officeart/2005/8/layout/list1"/>
    <dgm:cxn modelId="{E5ECDB9F-C865-4609-9D12-7CA4A9ACD3FB}" type="presParOf" srcId="{E6BD75DE-3F2D-49CB-852D-C81013EFEC76}" destId="{A2211E18-5223-47E0-92DC-6AB2D0F7D3E0}" srcOrd="1" destOrd="0" presId="urn:microsoft.com/office/officeart/2005/8/layout/list1"/>
    <dgm:cxn modelId="{F7B12464-6467-444F-BC5F-17F8EDAA008A}" type="presParOf" srcId="{7BDDFC0A-483E-43ED-B303-822C140B9CF4}" destId="{EAD0EE85-763F-43A6-B2B5-0EEFFCC9E0D8}" srcOrd="17" destOrd="0" presId="urn:microsoft.com/office/officeart/2005/8/layout/list1"/>
    <dgm:cxn modelId="{FE224824-4A6A-476D-ACF3-434488B94E58}" type="presParOf" srcId="{7BDDFC0A-483E-43ED-B303-822C140B9CF4}" destId="{C14E4AC6-7540-46CD-B1EA-D9A70C8A2C77}" srcOrd="18" destOrd="0" presId="urn:microsoft.com/office/officeart/2005/8/layout/list1"/>
    <dgm:cxn modelId="{1ED10241-6C7C-48B2-906E-3B75ACE822B0}" type="presParOf" srcId="{7BDDFC0A-483E-43ED-B303-822C140B9CF4}" destId="{E6DDB3C8-F586-49EB-89CE-7BB19F4B1746}" srcOrd="19" destOrd="0" presId="urn:microsoft.com/office/officeart/2005/8/layout/list1"/>
    <dgm:cxn modelId="{89FBB56A-E2F4-4B41-B88F-302324F2916B}" type="presParOf" srcId="{7BDDFC0A-483E-43ED-B303-822C140B9CF4}" destId="{9AF7CE8D-CE2F-4B85-8524-49BDC6EDA72B}" srcOrd="20" destOrd="0" presId="urn:microsoft.com/office/officeart/2005/8/layout/list1"/>
    <dgm:cxn modelId="{B1FFD202-0041-465E-96CE-4964AF7C8767}" type="presParOf" srcId="{9AF7CE8D-CE2F-4B85-8524-49BDC6EDA72B}" destId="{C8107441-8181-4DC0-B20C-2E4AB7D36259}" srcOrd="0" destOrd="0" presId="urn:microsoft.com/office/officeart/2005/8/layout/list1"/>
    <dgm:cxn modelId="{D2573BEB-AC8D-4948-A2F0-6479E7B57B8C}" type="presParOf" srcId="{9AF7CE8D-CE2F-4B85-8524-49BDC6EDA72B}" destId="{D605C684-3122-4A6F-8B2F-D83EB400814F}" srcOrd="1" destOrd="0" presId="urn:microsoft.com/office/officeart/2005/8/layout/list1"/>
    <dgm:cxn modelId="{9EE603B4-C4F5-4471-BB48-0C288196425B}" type="presParOf" srcId="{7BDDFC0A-483E-43ED-B303-822C140B9CF4}" destId="{B72B52E7-6A9C-4D6E-9381-5EF649EF8E5B}" srcOrd="21" destOrd="0" presId="urn:microsoft.com/office/officeart/2005/8/layout/list1"/>
    <dgm:cxn modelId="{691E9978-489B-4A4A-8221-9B0BD6B6F058}" type="presParOf" srcId="{7BDDFC0A-483E-43ED-B303-822C140B9CF4}" destId="{D33E549E-5D5B-46C3-9336-C1557743941C}" srcOrd="22" destOrd="0" presId="urn:microsoft.com/office/officeart/2005/8/layout/list1"/>
    <dgm:cxn modelId="{F56FE1C7-0230-448C-A9A2-0647C0D78C08}" type="presParOf" srcId="{7BDDFC0A-483E-43ED-B303-822C140B9CF4}" destId="{0746CB19-5E10-4A45-B5DC-695A3CA581B9}" srcOrd="23" destOrd="0" presId="urn:microsoft.com/office/officeart/2005/8/layout/list1"/>
    <dgm:cxn modelId="{58EEDCC3-69EE-419F-ABB8-9743A3BD9AFC}" type="presParOf" srcId="{7BDDFC0A-483E-43ED-B303-822C140B9CF4}" destId="{054DFED6-A066-47EB-AD78-DE2B22FBEAD0}" srcOrd="24" destOrd="0" presId="urn:microsoft.com/office/officeart/2005/8/layout/list1"/>
    <dgm:cxn modelId="{943343B7-D4CB-4A79-A3CD-559B1B88CB37}" type="presParOf" srcId="{054DFED6-A066-47EB-AD78-DE2B22FBEAD0}" destId="{4BB30BD2-BE90-4C31-8ADF-965AEAF8CB7F}" srcOrd="0" destOrd="0" presId="urn:microsoft.com/office/officeart/2005/8/layout/list1"/>
    <dgm:cxn modelId="{6351FD00-2718-4A00-AE0C-6DD7C43B0E12}" type="presParOf" srcId="{054DFED6-A066-47EB-AD78-DE2B22FBEAD0}" destId="{AB2FC1E1-FB25-4113-A7B0-7F3176197981}" srcOrd="1" destOrd="0" presId="urn:microsoft.com/office/officeart/2005/8/layout/list1"/>
    <dgm:cxn modelId="{144A98FC-417A-45F6-BBFB-30AC84EBB933}" type="presParOf" srcId="{7BDDFC0A-483E-43ED-B303-822C140B9CF4}" destId="{87E926F4-20A9-43E3-AECE-BF5A777A1479}" srcOrd="25" destOrd="0" presId="urn:microsoft.com/office/officeart/2005/8/layout/list1"/>
    <dgm:cxn modelId="{943AAE66-1235-4D12-ACEE-A830CC46F92D}" type="presParOf" srcId="{7BDDFC0A-483E-43ED-B303-822C140B9CF4}" destId="{C8FC5E92-A427-4B9C-9EC7-278217DD60F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E0E95-B0C4-4F75-B907-C1A39C3EC8CB}">
      <dsp:nvSpPr>
        <dsp:cNvPr id="0" name=""/>
        <dsp:cNvSpPr/>
      </dsp:nvSpPr>
      <dsp:spPr>
        <a:xfrm>
          <a:off x="94360" y="0"/>
          <a:ext cx="1637020" cy="93522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SERIE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94360" y="0"/>
        <a:ext cx="1637020" cy="623482"/>
      </dsp:txXfrm>
    </dsp:sp>
    <dsp:sp modelId="{CC951EF0-1782-48C2-A8E0-AC58E4BE5770}">
      <dsp:nvSpPr>
        <dsp:cNvPr id="0" name=""/>
        <dsp:cNvSpPr/>
      </dsp:nvSpPr>
      <dsp:spPr>
        <a:xfrm>
          <a:off x="233309" y="593458"/>
          <a:ext cx="1814604" cy="416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Conjunto de unidades documentales de estructura y contenidos homogéneos.</a:t>
          </a:r>
          <a:endParaRPr lang="es-E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b="1" kern="1200" dirty="0" smtClean="0"/>
            <a:t>Ej. CONTRATOS  PROYECTOS HISTORIAS LABORALES    AUDITORIAS   PROCESOS JUDICIALE</a:t>
          </a:r>
          <a:r>
            <a:rPr lang="es-CO" sz="1200" kern="1200" dirty="0" smtClean="0"/>
            <a:t>S</a:t>
          </a:r>
          <a:endParaRPr lang="es-ES" sz="1200" kern="1200" dirty="0"/>
        </a:p>
      </dsp:txBody>
      <dsp:txXfrm>
        <a:off x="286457" y="646606"/>
        <a:ext cx="1708308" cy="4056204"/>
      </dsp:txXfrm>
    </dsp:sp>
    <dsp:sp modelId="{5847B6BE-D13E-495B-85E0-D916B4CE6497}">
      <dsp:nvSpPr>
        <dsp:cNvPr id="0" name=""/>
        <dsp:cNvSpPr/>
      </dsp:nvSpPr>
      <dsp:spPr>
        <a:xfrm>
          <a:off x="2005540" y="107956"/>
          <a:ext cx="581216" cy="40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 dirty="0"/>
        </a:p>
      </dsp:txBody>
      <dsp:txXfrm>
        <a:off x="2005540" y="189470"/>
        <a:ext cx="458945" cy="244542"/>
      </dsp:txXfrm>
    </dsp:sp>
    <dsp:sp modelId="{9B0C2EC6-D945-4FF0-9D1C-F5D36B0F250B}">
      <dsp:nvSpPr>
        <dsp:cNvPr id="0" name=""/>
        <dsp:cNvSpPr/>
      </dsp:nvSpPr>
      <dsp:spPr>
        <a:xfrm>
          <a:off x="2828015" y="0"/>
          <a:ext cx="1637020" cy="935224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SUBSERIES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828015" y="0"/>
        <a:ext cx="1637020" cy="623482"/>
      </dsp:txXfrm>
    </dsp:sp>
    <dsp:sp modelId="{D8EB5FC1-5EFC-4566-AD96-E13F9A0F2969}">
      <dsp:nvSpPr>
        <dsp:cNvPr id="0" name=""/>
        <dsp:cNvSpPr/>
      </dsp:nvSpPr>
      <dsp:spPr>
        <a:xfrm>
          <a:off x="2756149" y="648694"/>
          <a:ext cx="2337960" cy="416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Conjunto de unidades documentales que forman parte de una serie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Ej. CONTRATOS INTERADMINISTRATIVOS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HISTORIA LABORAL PENSIONADOS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AUDITORIAS INTERNAS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ACCIONES POPULARES</a:t>
          </a:r>
          <a:endParaRPr lang="es-ES" sz="1200" b="1" kern="1200" dirty="0"/>
        </a:p>
      </dsp:txBody>
      <dsp:txXfrm>
        <a:off x="2824626" y="717171"/>
        <a:ext cx="2201006" cy="4025546"/>
      </dsp:txXfrm>
    </dsp:sp>
    <dsp:sp modelId="{AFE51DB6-F577-46F0-B1AB-03AD93EBBCC6}">
      <dsp:nvSpPr>
        <dsp:cNvPr id="0" name=""/>
        <dsp:cNvSpPr/>
      </dsp:nvSpPr>
      <dsp:spPr>
        <a:xfrm>
          <a:off x="4800820" y="107956"/>
          <a:ext cx="711861" cy="40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 dirty="0"/>
        </a:p>
      </dsp:txBody>
      <dsp:txXfrm>
        <a:off x="4800820" y="189470"/>
        <a:ext cx="589590" cy="244542"/>
      </dsp:txXfrm>
    </dsp:sp>
    <dsp:sp modelId="{A76067F3-D8F8-4DA3-9D7E-4666F6E77672}">
      <dsp:nvSpPr>
        <dsp:cNvPr id="0" name=""/>
        <dsp:cNvSpPr/>
      </dsp:nvSpPr>
      <dsp:spPr>
        <a:xfrm>
          <a:off x="5808172" y="0"/>
          <a:ext cx="1637020" cy="935224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TIPOS DOCUMENTALES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808172" y="0"/>
        <a:ext cx="1637020" cy="623482"/>
      </dsp:txXfrm>
    </dsp:sp>
    <dsp:sp modelId="{2967AD51-6D54-4EFE-B8AF-65D45B5FECE3}">
      <dsp:nvSpPr>
        <dsp:cNvPr id="0" name=""/>
        <dsp:cNvSpPr/>
      </dsp:nvSpPr>
      <dsp:spPr>
        <a:xfrm>
          <a:off x="5997983" y="648694"/>
          <a:ext cx="1814604" cy="416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Unidad documental simple originada en una actividad administrativa.</a:t>
          </a:r>
          <a:endParaRPr lang="es-E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Ej.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DERECHOS DE PETICION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Oficio de petición 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Respuesta petición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Traslado por competencia (si aplica)</a:t>
          </a:r>
          <a:endParaRPr lang="es-ES" sz="1200" b="1" kern="1200" dirty="0"/>
        </a:p>
      </dsp:txBody>
      <dsp:txXfrm>
        <a:off x="6051131" y="701842"/>
        <a:ext cx="1708308" cy="4056204"/>
      </dsp:txXfrm>
    </dsp:sp>
    <dsp:sp modelId="{2A2AD028-26F9-4146-8C69-77E5F34752A3}">
      <dsp:nvSpPr>
        <dsp:cNvPr id="0" name=""/>
        <dsp:cNvSpPr/>
      </dsp:nvSpPr>
      <dsp:spPr>
        <a:xfrm>
          <a:off x="7715884" y="107956"/>
          <a:ext cx="573866" cy="40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 dirty="0"/>
        </a:p>
      </dsp:txBody>
      <dsp:txXfrm>
        <a:off x="7715884" y="189470"/>
        <a:ext cx="451595" cy="244542"/>
      </dsp:txXfrm>
    </dsp:sp>
    <dsp:sp modelId="{A05911BE-EA2D-42FC-B2B1-D7BE6893BFDE}">
      <dsp:nvSpPr>
        <dsp:cNvPr id="0" name=""/>
        <dsp:cNvSpPr/>
      </dsp:nvSpPr>
      <dsp:spPr>
        <a:xfrm>
          <a:off x="8527960" y="0"/>
          <a:ext cx="1637020" cy="9352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EXPEDIENTES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8527960" y="0"/>
        <a:ext cx="1637020" cy="623482"/>
      </dsp:txXfrm>
    </dsp:sp>
    <dsp:sp modelId="{CEB43F63-99E5-4950-AF7C-DB01EFA1FE3C}">
      <dsp:nvSpPr>
        <dsp:cNvPr id="0" name=""/>
        <dsp:cNvSpPr/>
      </dsp:nvSpPr>
      <dsp:spPr>
        <a:xfrm>
          <a:off x="8689893" y="648694"/>
          <a:ext cx="1814604" cy="4162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Unidad documental compleja formada por un conjunto de documentos generados orgánica y funcionalmente por una instancia productora en la resolución de un mismo asunto</a:t>
          </a:r>
          <a:r>
            <a:rPr lang="es-ES_tradnl" sz="1200" kern="1200" dirty="0" smtClean="0"/>
            <a:t>. 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Ej.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HISTORIA LABORAL  MARIA TERESA LOPEZ SIERRA -7.54.265</a:t>
          </a:r>
          <a:endParaRPr lang="es-ES" sz="1200" b="1" kern="1200" dirty="0"/>
        </a:p>
      </dsp:txBody>
      <dsp:txXfrm>
        <a:off x="8743041" y="701842"/>
        <a:ext cx="1708308" cy="405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E0E95-B0C4-4F75-B907-C1A39C3EC8CB}">
      <dsp:nvSpPr>
        <dsp:cNvPr id="0" name=""/>
        <dsp:cNvSpPr/>
      </dsp:nvSpPr>
      <dsp:spPr>
        <a:xfrm>
          <a:off x="130892" y="0"/>
          <a:ext cx="1546994" cy="2764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TRD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30892" y="0"/>
        <a:ext cx="1546994" cy="618797"/>
      </dsp:txXfrm>
    </dsp:sp>
    <dsp:sp modelId="{CC951EF0-1782-48C2-A8E0-AC58E4BE5770}">
      <dsp:nvSpPr>
        <dsp:cNvPr id="0" name=""/>
        <dsp:cNvSpPr/>
      </dsp:nvSpPr>
      <dsp:spPr>
        <a:xfrm>
          <a:off x="146253" y="664938"/>
          <a:ext cx="2138720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Listado de series, con sus correspondientes tipos documentales, a las cuales se asigna el tiempo de permanencia en cada etapa del ciclo vital de los documentos. </a:t>
          </a:r>
          <a:endParaRPr lang="es-ES" sz="1500" kern="1200" dirty="0"/>
        </a:p>
      </dsp:txBody>
      <dsp:txXfrm>
        <a:off x="208894" y="727579"/>
        <a:ext cx="2013438" cy="3561118"/>
      </dsp:txXfrm>
    </dsp:sp>
    <dsp:sp modelId="{5847B6BE-D13E-495B-85E0-D916B4CE6497}">
      <dsp:nvSpPr>
        <dsp:cNvPr id="0" name=""/>
        <dsp:cNvSpPr/>
      </dsp:nvSpPr>
      <dsp:spPr>
        <a:xfrm rot="15">
          <a:off x="1916862" y="-134334"/>
          <a:ext cx="637015" cy="385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1916862" y="-57303"/>
        <a:ext cx="521468" cy="231094"/>
      </dsp:txXfrm>
    </dsp:sp>
    <dsp:sp modelId="{9B0C2EC6-D945-4FF0-9D1C-F5D36B0F250B}">
      <dsp:nvSpPr>
        <dsp:cNvPr id="0" name=""/>
        <dsp:cNvSpPr/>
      </dsp:nvSpPr>
      <dsp:spPr>
        <a:xfrm>
          <a:off x="2879802" y="11"/>
          <a:ext cx="1546994" cy="2764800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CODIGO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879802" y="11"/>
        <a:ext cx="1546994" cy="618797"/>
      </dsp:txXfrm>
    </dsp:sp>
    <dsp:sp modelId="{D8EB5FC1-5EFC-4566-AD96-E13F9A0F2969}">
      <dsp:nvSpPr>
        <dsp:cNvPr id="0" name=""/>
        <dsp:cNvSpPr/>
      </dsp:nvSpPr>
      <dsp:spPr>
        <a:xfrm>
          <a:off x="2942794" y="664938"/>
          <a:ext cx="2138720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/>
            <a:t>Identificación numérica que se asigna tanto a las unidades productoras de documentos y a las series y subseries respectivas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500" kern="1200" dirty="0"/>
        </a:p>
      </dsp:txBody>
      <dsp:txXfrm>
        <a:off x="3005435" y="727579"/>
        <a:ext cx="2013438" cy="3561118"/>
      </dsp:txXfrm>
    </dsp:sp>
    <dsp:sp modelId="{AFE51DB6-F577-46F0-B1AB-03AD93EBBCC6}">
      <dsp:nvSpPr>
        <dsp:cNvPr id="0" name=""/>
        <dsp:cNvSpPr/>
      </dsp:nvSpPr>
      <dsp:spPr>
        <a:xfrm rot="21599986">
          <a:off x="4672466" y="-134334"/>
          <a:ext cx="646755" cy="385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4672466" y="-57303"/>
        <a:ext cx="531208" cy="231094"/>
      </dsp:txXfrm>
    </dsp:sp>
    <dsp:sp modelId="{A76067F3-D8F8-4DA3-9D7E-4666F6E77672}">
      <dsp:nvSpPr>
        <dsp:cNvPr id="0" name=""/>
        <dsp:cNvSpPr/>
      </dsp:nvSpPr>
      <dsp:spPr>
        <a:xfrm>
          <a:off x="5647090" y="0"/>
          <a:ext cx="1546994" cy="2764800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RETENCION DOCUMENTAL	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647090" y="0"/>
        <a:ext cx="1546994" cy="618797"/>
      </dsp:txXfrm>
    </dsp:sp>
    <dsp:sp modelId="{2967AD51-6D54-4EFE-B8AF-65D45B5FECE3}">
      <dsp:nvSpPr>
        <dsp:cNvPr id="0" name=""/>
        <dsp:cNvSpPr/>
      </dsp:nvSpPr>
      <dsp:spPr>
        <a:xfrm>
          <a:off x="5600416" y="664938"/>
          <a:ext cx="2138720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P</a:t>
          </a:r>
          <a:r>
            <a:rPr lang="es-ES_tradnl" sz="1500" kern="1200" dirty="0" smtClean="0"/>
            <a:t>lazo que los documentos deben permanecer en el archivo de gestión o en el archivo central, tal como se consigna en la tabla de retención documental.</a:t>
          </a:r>
          <a:endParaRPr lang="es-ES" sz="1500" kern="1200" dirty="0"/>
        </a:p>
      </dsp:txBody>
      <dsp:txXfrm>
        <a:off x="5663057" y="727579"/>
        <a:ext cx="2013438" cy="3561118"/>
      </dsp:txXfrm>
    </dsp:sp>
    <dsp:sp modelId="{2A2AD028-26F9-4146-8C69-77E5F34752A3}">
      <dsp:nvSpPr>
        <dsp:cNvPr id="0" name=""/>
        <dsp:cNvSpPr/>
      </dsp:nvSpPr>
      <dsp:spPr>
        <a:xfrm rot="15">
          <a:off x="7433395" y="-134334"/>
          <a:ext cx="637670" cy="385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7433395" y="-57303"/>
        <a:ext cx="522123" cy="231094"/>
      </dsp:txXfrm>
    </dsp:sp>
    <dsp:sp modelId="{A05911BE-EA2D-42FC-B2B1-D7BE6893BFDE}">
      <dsp:nvSpPr>
        <dsp:cNvPr id="0" name=""/>
        <dsp:cNvSpPr/>
      </dsp:nvSpPr>
      <dsp:spPr>
        <a:xfrm>
          <a:off x="8397238" y="11"/>
          <a:ext cx="1546994" cy="27648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DISPOSICIÓN FINAL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8397238" y="11"/>
        <a:ext cx="1546994" cy="618797"/>
      </dsp:txXfrm>
    </dsp:sp>
    <dsp:sp modelId="{CEB43F63-99E5-4950-AF7C-DB01EFA1FE3C}">
      <dsp:nvSpPr>
        <dsp:cNvPr id="0" name=""/>
        <dsp:cNvSpPr/>
      </dsp:nvSpPr>
      <dsp:spPr>
        <a:xfrm>
          <a:off x="8274807" y="644485"/>
          <a:ext cx="2138720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Decisión resultante de la valoración de los documentos, registrada en las TRD</a:t>
          </a:r>
          <a:r>
            <a:rPr lang="es-CO" sz="1500" b="1" kern="1200" dirty="0" smtClean="0"/>
            <a:t> </a:t>
          </a:r>
          <a:r>
            <a:rPr lang="es-CO" sz="1500" kern="1200" dirty="0" smtClean="0"/>
            <a:t>con miras a su conservación total, eliminación, selección y/o reproducción</a:t>
          </a:r>
          <a:endParaRPr lang="es-ES" sz="1500" kern="1200" dirty="0"/>
        </a:p>
      </dsp:txBody>
      <dsp:txXfrm>
        <a:off x="8337448" y="707126"/>
        <a:ext cx="2013438" cy="3561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CE8B4-67FA-42C5-8E3E-250ABC6A0324}">
      <dsp:nvSpPr>
        <dsp:cNvPr id="0" name=""/>
        <dsp:cNvSpPr/>
      </dsp:nvSpPr>
      <dsp:spPr>
        <a:xfrm>
          <a:off x="4688" y="1084307"/>
          <a:ext cx="2113090" cy="2780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Archivo de la oficina productora que reúne su documentación en trámite, sometida a continua utilización y consulta administrativa. </a:t>
          </a:r>
          <a:endParaRPr lang="es-ES" sz="1400" kern="1200" dirty="0"/>
        </a:p>
      </dsp:txBody>
      <dsp:txXfrm>
        <a:off x="66578" y="1146197"/>
        <a:ext cx="1989310" cy="2060544"/>
      </dsp:txXfrm>
    </dsp:sp>
    <dsp:sp modelId="{34D5F6A5-2339-4701-AE95-BE83414BE225}">
      <dsp:nvSpPr>
        <dsp:cNvPr id="0" name=""/>
        <dsp:cNvSpPr/>
      </dsp:nvSpPr>
      <dsp:spPr>
        <a:xfrm>
          <a:off x="1233917" y="1930841"/>
          <a:ext cx="2368309" cy="2368309"/>
        </a:xfrm>
        <a:prstGeom prst="leftCircularArrow">
          <a:avLst>
            <a:gd name="adj1" fmla="val 3358"/>
            <a:gd name="adj2" fmla="val 415204"/>
            <a:gd name="adj3" fmla="val 2446318"/>
            <a:gd name="adj4" fmla="val 9280092"/>
            <a:gd name="adj5" fmla="val 391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DF814-D020-41B5-A8A3-EEE293ABB43F}">
      <dsp:nvSpPr>
        <dsp:cNvPr id="0" name=""/>
        <dsp:cNvSpPr/>
      </dsp:nvSpPr>
      <dsp:spPr>
        <a:xfrm>
          <a:off x="486491" y="2837849"/>
          <a:ext cx="1878302" cy="746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ARCHIVO DE GESTION	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508368" y="2859726"/>
        <a:ext cx="1834548" cy="703184"/>
      </dsp:txXfrm>
    </dsp:sp>
    <dsp:sp modelId="{3161EEC1-B77B-4966-9B64-29CB397F4A68}">
      <dsp:nvSpPr>
        <dsp:cNvPr id="0" name=""/>
        <dsp:cNvSpPr/>
      </dsp:nvSpPr>
      <dsp:spPr>
        <a:xfrm>
          <a:off x="2731236" y="1084307"/>
          <a:ext cx="2113090" cy="2780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Reúne los documentos transferidos por los archivos de gestión una vez finalizado su trámite.</a:t>
          </a:r>
          <a:endParaRPr lang="es-ES" sz="1400" kern="1200" dirty="0"/>
        </a:p>
      </dsp:txBody>
      <dsp:txXfrm>
        <a:off x="2793126" y="1741922"/>
        <a:ext cx="1989310" cy="2060544"/>
      </dsp:txXfrm>
    </dsp:sp>
    <dsp:sp modelId="{E4CCC36B-B4C7-4540-8978-8E72787F4EA0}">
      <dsp:nvSpPr>
        <dsp:cNvPr id="0" name=""/>
        <dsp:cNvSpPr/>
      </dsp:nvSpPr>
      <dsp:spPr>
        <a:xfrm>
          <a:off x="3867374" y="447602"/>
          <a:ext cx="2636582" cy="2636582"/>
        </a:xfrm>
        <a:prstGeom prst="circularArrow">
          <a:avLst>
            <a:gd name="adj1" fmla="val 3016"/>
            <a:gd name="adj2" fmla="val 369957"/>
            <a:gd name="adj3" fmla="val 19658449"/>
            <a:gd name="adj4" fmla="val 12779427"/>
            <a:gd name="adj5" fmla="val 3519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5463D-9C30-405B-A470-3D1A8FC06767}">
      <dsp:nvSpPr>
        <dsp:cNvPr id="0" name=""/>
        <dsp:cNvSpPr/>
      </dsp:nvSpPr>
      <dsp:spPr>
        <a:xfrm>
          <a:off x="3213039" y="1094992"/>
          <a:ext cx="1878302" cy="746938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ARCHIVO CENTRAL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234916" y="1116869"/>
        <a:ext cx="1834548" cy="703184"/>
      </dsp:txXfrm>
    </dsp:sp>
    <dsp:sp modelId="{65474706-0B9E-48C0-AE3F-EE0364F7FAED}">
      <dsp:nvSpPr>
        <dsp:cNvPr id="0" name=""/>
        <dsp:cNvSpPr/>
      </dsp:nvSpPr>
      <dsp:spPr>
        <a:xfrm>
          <a:off x="5457784" y="1084307"/>
          <a:ext cx="2113090" cy="2780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Conjunto de documentos electrónicos producidos y tratados conforme a los principios y procesos archivísticos. </a:t>
          </a:r>
          <a:endParaRPr lang="es-CO" sz="1400" kern="1200" dirty="0"/>
        </a:p>
      </dsp:txBody>
      <dsp:txXfrm>
        <a:off x="5519674" y="1146197"/>
        <a:ext cx="1989310" cy="2060544"/>
      </dsp:txXfrm>
    </dsp:sp>
    <dsp:sp modelId="{B210CCE2-6214-47C3-A356-D470CB5AFD4B}">
      <dsp:nvSpPr>
        <dsp:cNvPr id="0" name=""/>
        <dsp:cNvSpPr/>
      </dsp:nvSpPr>
      <dsp:spPr>
        <a:xfrm>
          <a:off x="6687013" y="1930841"/>
          <a:ext cx="2368309" cy="2368309"/>
        </a:xfrm>
        <a:prstGeom prst="leftCircularArrow">
          <a:avLst>
            <a:gd name="adj1" fmla="val 3358"/>
            <a:gd name="adj2" fmla="val 415204"/>
            <a:gd name="adj3" fmla="val 2446318"/>
            <a:gd name="adj4" fmla="val 9280092"/>
            <a:gd name="adj5" fmla="val 3917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C8746-5EDB-43DF-8AB6-38992C74EA5A}">
      <dsp:nvSpPr>
        <dsp:cNvPr id="0" name=""/>
        <dsp:cNvSpPr/>
      </dsp:nvSpPr>
      <dsp:spPr>
        <a:xfrm>
          <a:off x="5939587" y="2837849"/>
          <a:ext cx="1878302" cy="746938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ARCHIVO ELECTRÓNICO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5961464" y="2859726"/>
        <a:ext cx="1834548" cy="703184"/>
      </dsp:txXfrm>
    </dsp:sp>
    <dsp:sp modelId="{72427D54-3B5E-4B48-B1D1-225616FA3924}">
      <dsp:nvSpPr>
        <dsp:cNvPr id="0" name=""/>
        <dsp:cNvSpPr/>
      </dsp:nvSpPr>
      <dsp:spPr>
        <a:xfrm>
          <a:off x="8184332" y="1084307"/>
          <a:ext cx="2113090" cy="2780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Archivo al cual se transfiere la documentación que debe conservarse permanentemente, dado el valor que adquiere para la investigación, la ciencia y la cultura</a:t>
          </a:r>
          <a:endParaRPr lang="es-CO" sz="1400" kern="1200" dirty="0"/>
        </a:p>
      </dsp:txBody>
      <dsp:txXfrm>
        <a:off x="8246222" y="1741922"/>
        <a:ext cx="1989310" cy="2060544"/>
      </dsp:txXfrm>
    </dsp:sp>
    <dsp:sp modelId="{DF4D2FAD-A8B7-4382-A8CE-8B86F107480C}">
      <dsp:nvSpPr>
        <dsp:cNvPr id="0" name=""/>
        <dsp:cNvSpPr/>
      </dsp:nvSpPr>
      <dsp:spPr>
        <a:xfrm>
          <a:off x="8658596" y="1094992"/>
          <a:ext cx="1878302" cy="74693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ARCHIVO HISTÓRICO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8680473" y="1116869"/>
        <a:ext cx="1834548" cy="703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7CEAB-8259-457E-A104-0FCA316E580F}">
      <dsp:nvSpPr>
        <dsp:cNvPr id="0" name=""/>
        <dsp:cNvSpPr/>
      </dsp:nvSpPr>
      <dsp:spPr>
        <a:xfrm>
          <a:off x="713375" y="401814"/>
          <a:ext cx="4444253" cy="50217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163DD-4D40-4EF5-A572-FC5E1223E2E0}">
      <dsp:nvSpPr>
        <dsp:cNvPr id="0" name=""/>
        <dsp:cNvSpPr/>
      </dsp:nvSpPr>
      <dsp:spPr>
        <a:xfrm>
          <a:off x="792781" y="5329658"/>
          <a:ext cx="4372673" cy="609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600" kern="1200" dirty="0" smtClean="0"/>
            <a:t>Anular registros incorrectos</a:t>
          </a:r>
          <a:endParaRPr lang="es-ES" sz="2600" kern="1200" dirty="0"/>
        </a:p>
      </dsp:txBody>
      <dsp:txXfrm>
        <a:off x="792781" y="5329658"/>
        <a:ext cx="4372673" cy="609516"/>
      </dsp:txXfrm>
    </dsp:sp>
    <dsp:sp modelId="{DA68280C-DAD8-4C81-9F3B-C792EF2184E8}">
      <dsp:nvSpPr>
        <dsp:cNvPr id="0" name=""/>
        <dsp:cNvSpPr/>
      </dsp:nvSpPr>
      <dsp:spPr>
        <a:xfrm>
          <a:off x="6433754" y="438178"/>
          <a:ext cx="4046965" cy="480462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2E71A-81D4-4D1F-AC69-F9F1A57108CA}">
      <dsp:nvSpPr>
        <dsp:cNvPr id="0" name=""/>
        <dsp:cNvSpPr/>
      </dsp:nvSpPr>
      <dsp:spPr>
        <a:xfrm>
          <a:off x="6683763" y="5239579"/>
          <a:ext cx="3840750" cy="845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600" kern="1200" dirty="0" smtClean="0"/>
            <a:t>No usar lápiz de otros colores</a:t>
          </a:r>
          <a:endParaRPr lang="es-ES" sz="2600" kern="1200" dirty="0"/>
        </a:p>
      </dsp:txBody>
      <dsp:txXfrm>
        <a:off x="6683763" y="5239579"/>
        <a:ext cx="3840750" cy="845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7D188-B375-406A-8599-7427ED5A0A8E}">
      <dsp:nvSpPr>
        <dsp:cNvPr id="0" name=""/>
        <dsp:cNvSpPr/>
      </dsp:nvSpPr>
      <dsp:spPr>
        <a:xfrm>
          <a:off x="0" y="236895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64FDC-47F4-4458-89BC-069D9A22507B}">
      <dsp:nvSpPr>
        <dsp:cNvPr id="0" name=""/>
        <dsp:cNvSpPr/>
      </dsp:nvSpPr>
      <dsp:spPr>
        <a:xfrm>
          <a:off x="525780" y="15495"/>
          <a:ext cx="736092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>
              <a:solidFill>
                <a:schemeClr val="tx1"/>
              </a:solidFill>
            </a:rPr>
            <a:t>No se debe foliar utilizando números con el suplemento A, B, C, ó bis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47396" y="37111"/>
        <a:ext cx="7317688" cy="399568"/>
      </dsp:txXfrm>
    </dsp:sp>
    <dsp:sp modelId="{65696D12-BB4E-46AD-8EC8-6330796A8229}">
      <dsp:nvSpPr>
        <dsp:cNvPr id="0" name=""/>
        <dsp:cNvSpPr/>
      </dsp:nvSpPr>
      <dsp:spPr>
        <a:xfrm>
          <a:off x="0" y="917295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85099"/>
              <a:satOff val="-6853"/>
              <a:lumOff val="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92A64-7137-4A5B-8D0D-3F0F270D20EC}">
      <dsp:nvSpPr>
        <dsp:cNvPr id="0" name=""/>
        <dsp:cNvSpPr/>
      </dsp:nvSpPr>
      <dsp:spPr>
        <a:xfrm>
          <a:off x="525780" y="695895"/>
          <a:ext cx="7360920" cy="442800"/>
        </a:xfrm>
        <a:prstGeom prst="round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>
              <a:solidFill>
                <a:schemeClr val="tx1"/>
              </a:solidFill>
            </a:rPr>
            <a:t>Se deben foliar de forma consecutiva sin omitir números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47396" y="717511"/>
        <a:ext cx="7317688" cy="399568"/>
      </dsp:txXfrm>
    </dsp:sp>
    <dsp:sp modelId="{AA037963-BC63-4846-95BA-F1C9683FEDAB}">
      <dsp:nvSpPr>
        <dsp:cNvPr id="0" name=""/>
        <dsp:cNvSpPr/>
      </dsp:nvSpPr>
      <dsp:spPr>
        <a:xfrm>
          <a:off x="0" y="1597696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970198"/>
              <a:satOff val="-13705"/>
              <a:lumOff val="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F071-D4F7-42D4-AE73-B4A2B04BA708}">
      <dsp:nvSpPr>
        <dsp:cNvPr id="0" name=""/>
        <dsp:cNvSpPr/>
      </dsp:nvSpPr>
      <dsp:spPr>
        <a:xfrm>
          <a:off x="525780" y="1376295"/>
          <a:ext cx="7360920" cy="442800"/>
        </a:xfrm>
        <a:prstGeom prst="round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>
              <a:solidFill>
                <a:schemeClr val="tx1"/>
              </a:solidFill>
            </a:rPr>
            <a:t>No se deben foliar las pastas ni las hojas-guarda en blanco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47396" y="1397911"/>
        <a:ext cx="7317688" cy="399568"/>
      </dsp:txXfrm>
    </dsp:sp>
    <dsp:sp modelId="{0E7A11A1-90C3-46EE-8FA2-365A2615CE4B}">
      <dsp:nvSpPr>
        <dsp:cNvPr id="0" name=""/>
        <dsp:cNvSpPr/>
      </dsp:nvSpPr>
      <dsp:spPr>
        <a:xfrm>
          <a:off x="0" y="2278096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455297"/>
              <a:satOff val="-20558"/>
              <a:lumOff val="7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77F15-5E42-435F-9375-2538DA26EFCE}">
      <dsp:nvSpPr>
        <dsp:cNvPr id="0" name=""/>
        <dsp:cNvSpPr/>
      </dsp:nvSpPr>
      <dsp:spPr>
        <a:xfrm>
          <a:off x="583836" y="2056696"/>
          <a:ext cx="7360920" cy="442800"/>
        </a:xfrm>
        <a:prstGeom prst="round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>
              <a:solidFill>
                <a:schemeClr val="tx1"/>
              </a:solidFill>
            </a:rPr>
            <a:t>Se debe foliar en un espacio libre de textos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605452" y="2078312"/>
        <a:ext cx="7317688" cy="399568"/>
      </dsp:txXfrm>
    </dsp:sp>
    <dsp:sp modelId="{D8918295-1A38-41CB-B2AA-3BCC245C2C87}">
      <dsp:nvSpPr>
        <dsp:cNvPr id="0" name=""/>
        <dsp:cNvSpPr/>
      </dsp:nvSpPr>
      <dsp:spPr>
        <a:xfrm>
          <a:off x="0" y="2958496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940396"/>
              <a:satOff val="-27410"/>
              <a:lumOff val="1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4AA60-2633-4434-AD84-1C2F7CB7D062}">
      <dsp:nvSpPr>
        <dsp:cNvPr id="0" name=""/>
        <dsp:cNvSpPr/>
      </dsp:nvSpPr>
      <dsp:spPr>
        <a:xfrm>
          <a:off x="525780" y="2737096"/>
          <a:ext cx="7360920" cy="442800"/>
        </a:xfrm>
        <a:prstGeom prst="round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>
              <a:solidFill>
                <a:schemeClr val="tx1"/>
              </a:solidFill>
            </a:rPr>
            <a:t>La foliación debe hacerse con lápiz de mina negra, nunca con numerador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547396" y="2758712"/>
        <a:ext cx="7317688" cy="399568"/>
      </dsp:txXfrm>
    </dsp:sp>
    <dsp:sp modelId="{CBD1C3FA-828D-4D20-8019-F39F7C26B1B3}">
      <dsp:nvSpPr>
        <dsp:cNvPr id="0" name=""/>
        <dsp:cNvSpPr/>
      </dsp:nvSpPr>
      <dsp:spPr>
        <a:xfrm>
          <a:off x="0" y="3638896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425494"/>
              <a:satOff val="-34263"/>
              <a:lumOff val="1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75FA1-F896-4CF1-8759-33A77DB403F7}">
      <dsp:nvSpPr>
        <dsp:cNvPr id="0" name=""/>
        <dsp:cNvSpPr/>
      </dsp:nvSpPr>
      <dsp:spPr>
        <a:xfrm>
          <a:off x="525780" y="3417496"/>
          <a:ext cx="7360920" cy="442800"/>
        </a:xfrm>
        <a:prstGeom prst="round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</a:rPr>
            <a:t>Se deben anular los folios que no correspondan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47396" y="3439112"/>
        <a:ext cx="7317688" cy="399568"/>
      </dsp:txXfrm>
    </dsp:sp>
    <dsp:sp modelId="{1BAD5CCE-79B9-4EE4-8307-F409F38C9B36}">
      <dsp:nvSpPr>
        <dsp:cNvPr id="0" name=""/>
        <dsp:cNvSpPr/>
      </dsp:nvSpPr>
      <dsp:spPr>
        <a:xfrm>
          <a:off x="0" y="4319295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910593"/>
              <a:satOff val="-41115"/>
              <a:lumOff val="1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041E0-A213-451A-81C3-78E4BB2C9109}">
      <dsp:nvSpPr>
        <dsp:cNvPr id="0" name=""/>
        <dsp:cNvSpPr/>
      </dsp:nvSpPr>
      <dsp:spPr>
        <a:xfrm>
          <a:off x="525780" y="4097896"/>
          <a:ext cx="7360920" cy="442800"/>
        </a:xfrm>
        <a:prstGeom prst="round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>
              <a:solidFill>
                <a:schemeClr val="tx1"/>
              </a:solidFill>
            </a:rPr>
            <a:t>Al foliar fotografías no se debe hacer por la  cara recta</a:t>
          </a:r>
          <a:endParaRPr lang="es-CO" sz="1600" kern="1200" dirty="0">
            <a:solidFill>
              <a:schemeClr val="tx1"/>
            </a:solidFill>
          </a:endParaRPr>
        </a:p>
      </dsp:txBody>
      <dsp:txXfrm>
        <a:off x="547396" y="4119512"/>
        <a:ext cx="7317688" cy="399568"/>
      </dsp:txXfrm>
    </dsp:sp>
    <dsp:sp modelId="{6BA65F37-8D46-46CC-BF25-ACF7007B3A39}">
      <dsp:nvSpPr>
        <dsp:cNvPr id="0" name=""/>
        <dsp:cNvSpPr/>
      </dsp:nvSpPr>
      <dsp:spPr>
        <a:xfrm>
          <a:off x="0" y="4999696"/>
          <a:ext cx="10515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1CB50-D14A-4202-A233-A834A19E5AA8}">
      <dsp:nvSpPr>
        <dsp:cNvPr id="0" name=""/>
        <dsp:cNvSpPr/>
      </dsp:nvSpPr>
      <dsp:spPr>
        <a:xfrm>
          <a:off x="525780" y="4778296"/>
          <a:ext cx="7360920" cy="4428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</a:rPr>
            <a:t>Se debe  foliar de cara al sentido de la lectura del documento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47396" y="4799912"/>
        <a:ext cx="731768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5D893-2F44-4C83-B1D7-88433724FBA2}">
      <dsp:nvSpPr>
        <dsp:cNvPr id="0" name=""/>
        <dsp:cNvSpPr/>
      </dsp:nvSpPr>
      <dsp:spPr>
        <a:xfrm>
          <a:off x="968062" y="2005"/>
          <a:ext cx="3219524" cy="4598250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" rIns="4445" bIns="0" numCol="1" spcCol="1270" anchor="t" anchorCtr="0">
          <a:noAutofit/>
        </a:bodyPr>
        <a:lstStyle/>
        <a:p>
          <a:pPr lvl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" kern="1200"/>
        </a:p>
      </dsp:txBody>
      <dsp:txXfrm rot="16200000">
        <a:off x="-595268" y="1565335"/>
        <a:ext cx="3770565" cy="643904"/>
      </dsp:txXfrm>
    </dsp:sp>
    <dsp:sp modelId="{2043ADB1-8541-45ED-8CD4-7B02AEFBFC75}">
      <dsp:nvSpPr>
        <dsp:cNvPr id="0" name=""/>
        <dsp:cNvSpPr/>
      </dsp:nvSpPr>
      <dsp:spPr>
        <a:xfrm>
          <a:off x="2046827" y="2005"/>
          <a:ext cx="2398545" cy="4598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2046827" y="2005"/>
        <a:ext cx="2398545" cy="4598250"/>
      </dsp:txXfrm>
    </dsp:sp>
    <dsp:sp modelId="{C4BC9E94-A8B9-4EF6-BE50-2104F171E9D7}">
      <dsp:nvSpPr>
        <dsp:cNvPr id="0" name=""/>
        <dsp:cNvSpPr/>
      </dsp:nvSpPr>
      <dsp:spPr>
        <a:xfrm>
          <a:off x="4773704" y="2005"/>
          <a:ext cx="3219524" cy="4598250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" rIns="4445" bIns="0" numCol="1" spcCol="1270" anchor="t" anchorCtr="0">
          <a:noAutofit/>
        </a:bodyPr>
        <a:lstStyle/>
        <a:p>
          <a:pPr lvl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" kern="1200" dirty="0"/>
        </a:p>
      </dsp:txBody>
      <dsp:txXfrm rot="16200000">
        <a:off x="3210374" y="1565335"/>
        <a:ext cx="3770565" cy="643904"/>
      </dsp:txXfrm>
    </dsp:sp>
    <dsp:sp modelId="{08869D39-8BA3-4498-9D2A-008C58D92725}">
      <dsp:nvSpPr>
        <dsp:cNvPr id="0" name=""/>
        <dsp:cNvSpPr/>
      </dsp:nvSpPr>
      <dsp:spPr>
        <a:xfrm rot="5400000">
          <a:off x="4442182" y="3674193"/>
          <a:ext cx="748030" cy="1382640"/>
        </a:xfrm>
        <a:prstGeom prst="flowChartExtract">
          <a:avLst/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0BDA4-C58C-4D80-ABEF-5D12192589F5}">
      <dsp:nvSpPr>
        <dsp:cNvPr id="0" name=""/>
        <dsp:cNvSpPr/>
      </dsp:nvSpPr>
      <dsp:spPr>
        <a:xfrm>
          <a:off x="5852469" y="2005"/>
          <a:ext cx="2398545" cy="4598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" rIns="0" bIns="0" numCol="1" spcCol="1270" anchor="t" anchorCtr="0">
          <a:noAutofit/>
        </a:bodyPr>
        <a:lstStyle/>
        <a:p>
          <a:pPr lvl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" kern="1200" dirty="0"/>
        </a:p>
      </dsp:txBody>
      <dsp:txXfrm>
        <a:off x="5852469" y="2005"/>
        <a:ext cx="2398545" cy="4598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A7DE4-0A26-4125-8263-83C7789286F0}">
      <dsp:nvSpPr>
        <dsp:cNvPr id="0" name=""/>
        <dsp:cNvSpPr/>
      </dsp:nvSpPr>
      <dsp:spPr>
        <a:xfrm>
          <a:off x="0" y="307989"/>
          <a:ext cx="1088208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8EB88-7818-418B-918F-499B278AE2E4}">
      <dsp:nvSpPr>
        <dsp:cNvPr id="0" name=""/>
        <dsp:cNvSpPr/>
      </dsp:nvSpPr>
      <dsp:spPr>
        <a:xfrm>
          <a:off x="634224" y="70774"/>
          <a:ext cx="1016710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22" tIns="0" rIns="2879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Tenga en cuenta la fecha programada en el Calendario de transferencia.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</dsp:txBody>
      <dsp:txXfrm>
        <a:off x="658722" y="95272"/>
        <a:ext cx="10118104" cy="452844"/>
      </dsp:txXfrm>
    </dsp:sp>
    <dsp:sp modelId="{37AA4CA4-B378-48B4-9793-B72C968AB05C}">
      <dsp:nvSpPr>
        <dsp:cNvPr id="0" name=""/>
        <dsp:cNvSpPr/>
      </dsp:nvSpPr>
      <dsp:spPr>
        <a:xfrm>
          <a:off x="0" y="1079109"/>
          <a:ext cx="1088208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6E1EC-7E8F-4A39-BF01-79EF56A4DE99}">
      <dsp:nvSpPr>
        <dsp:cNvPr id="0" name=""/>
        <dsp:cNvSpPr/>
      </dsp:nvSpPr>
      <dsp:spPr>
        <a:xfrm>
          <a:off x="634224" y="841894"/>
          <a:ext cx="1016710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22" tIns="0" rIns="2879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Seleccione los expedientes de las series y subseries documentales que hayan cumplido el tiempo de retención en el archivo de gestión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58722" y="866392"/>
        <a:ext cx="10118104" cy="452844"/>
      </dsp:txXfrm>
    </dsp:sp>
    <dsp:sp modelId="{CF3919BA-1189-41DD-931F-8D281C97AA1E}">
      <dsp:nvSpPr>
        <dsp:cNvPr id="0" name=""/>
        <dsp:cNvSpPr/>
      </dsp:nvSpPr>
      <dsp:spPr>
        <a:xfrm>
          <a:off x="0" y="1850229"/>
          <a:ext cx="1088208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F7708-B471-4BBC-ACB7-536236421147}">
      <dsp:nvSpPr>
        <dsp:cNvPr id="0" name=""/>
        <dsp:cNvSpPr/>
      </dsp:nvSpPr>
      <dsp:spPr>
        <a:xfrm>
          <a:off x="634224" y="1613014"/>
          <a:ext cx="1016710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22" tIns="0" rIns="2879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</a:rPr>
            <a:t>Retire documentos que no son esenciales en el expediente, como impresos, folletos, periódicos, hojas en blanco, borradores, copias.. cuyos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58722" y="1637512"/>
        <a:ext cx="10118104" cy="452844"/>
      </dsp:txXfrm>
    </dsp:sp>
    <dsp:sp modelId="{BC380528-4B53-49F1-8456-8CF272C445AF}">
      <dsp:nvSpPr>
        <dsp:cNvPr id="0" name=""/>
        <dsp:cNvSpPr/>
      </dsp:nvSpPr>
      <dsp:spPr>
        <a:xfrm>
          <a:off x="0" y="2621349"/>
          <a:ext cx="1088208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D8C2E-1DF6-41C9-A6FC-326A1CF5C326}">
      <dsp:nvSpPr>
        <dsp:cNvPr id="0" name=""/>
        <dsp:cNvSpPr/>
      </dsp:nvSpPr>
      <dsp:spPr>
        <a:xfrm>
          <a:off x="544104" y="2370429"/>
          <a:ext cx="1016710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22" tIns="0" rIns="2879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>
              <a:solidFill>
                <a:schemeClr val="tx1"/>
              </a:solidFill>
            </a:rPr>
            <a:t>Ordene los expedientes por años y de manera secuencial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68602" y="2394927"/>
        <a:ext cx="10118104" cy="452844"/>
      </dsp:txXfrm>
    </dsp:sp>
    <dsp:sp modelId="{C14E4AC6-7540-46CD-B1EA-D9A70C8A2C77}">
      <dsp:nvSpPr>
        <dsp:cNvPr id="0" name=""/>
        <dsp:cNvSpPr/>
      </dsp:nvSpPr>
      <dsp:spPr>
        <a:xfrm>
          <a:off x="0" y="3392469"/>
          <a:ext cx="1088208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11E18-5223-47E0-92DC-6AB2D0F7D3E0}">
      <dsp:nvSpPr>
        <dsp:cNvPr id="0" name=""/>
        <dsp:cNvSpPr/>
      </dsp:nvSpPr>
      <dsp:spPr>
        <a:xfrm>
          <a:off x="544104" y="3141549"/>
          <a:ext cx="761746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22" tIns="0" rIns="2879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Retirar material abrasivo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68602" y="3166047"/>
        <a:ext cx="7568464" cy="452844"/>
      </dsp:txXfrm>
    </dsp:sp>
    <dsp:sp modelId="{D33E549E-5D5B-46C3-9336-C1557743941C}">
      <dsp:nvSpPr>
        <dsp:cNvPr id="0" name=""/>
        <dsp:cNvSpPr/>
      </dsp:nvSpPr>
      <dsp:spPr>
        <a:xfrm>
          <a:off x="0" y="4163589"/>
          <a:ext cx="1088208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5C684-3122-4A6F-8B2F-D83EB400814F}">
      <dsp:nvSpPr>
        <dsp:cNvPr id="0" name=""/>
        <dsp:cNvSpPr/>
      </dsp:nvSpPr>
      <dsp:spPr>
        <a:xfrm>
          <a:off x="544104" y="3912669"/>
          <a:ext cx="761746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22" tIns="0" rIns="2879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>
              <a:solidFill>
                <a:schemeClr val="tx1"/>
              </a:solidFill>
            </a:rPr>
            <a:t>Diligencie el formato único de inventario documental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68602" y="3937167"/>
        <a:ext cx="7568464" cy="452844"/>
      </dsp:txXfrm>
    </dsp:sp>
    <dsp:sp modelId="{C8FC5E92-A427-4B9C-9EC7-278217DD60FB}">
      <dsp:nvSpPr>
        <dsp:cNvPr id="0" name=""/>
        <dsp:cNvSpPr/>
      </dsp:nvSpPr>
      <dsp:spPr>
        <a:xfrm>
          <a:off x="0" y="4934709"/>
          <a:ext cx="1088208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FC1E1-FB25-4113-A7B0-7F3176197981}">
      <dsp:nvSpPr>
        <dsp:cNvPr id="0" name=""/>
        <dsp:cNvSpPr/>
      </dsp:nvSpPr>
      <dsp:spPr>
        <a:xfrm>
          <a:off x="544104" y="4683789"/>
          <a:ext cx="761746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22" tIns="0" rIns="2879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chemeClr val="tx1"/>
              </a:solidFill>
            </a:rPr>
            <a:t>Guardar los expediente en las cajas X-200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68602" y="4708287"/>
        <a:ext cx="756846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84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78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35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05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785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29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310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729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282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824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15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73C5-0511-4D6B-BE09-97630702CE06}" type="datetimeFigureOut">
              <a:rPr lang="es-CO" smtClean="0"/>
              <a:t>28/12/2017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C713-5B25-4361-BA0D-5E042209940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780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0788" y="2214184"/>
            <a:ext cx="9144000" cy="2387600"/>
          </a:xfrm>
        </p:spPr>
        <p:txBody>
          <a:bodyPr>
            <a:normAutofit/>
          </a:bodyPr>
          <a:lstStyle/>
          <a:p>
            <a:r>
              <a:rPr lang="es-CO" sz="3200" b="1" dirty="0" smtClean="0"/>
              <a:t>INSTRUCTIVO APLICACIÓN TABLAS DE RETENCIÓN DOCUMENTAL</a:t>
            </a:r>
            <a:br>
              <a:rPr lang="es-CO" sz="3200" b="1" dirty="0" smtClean="0"/>
            </a:br>
            <a:endParaRPr lang="es-CO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6137" y="5117910"/>
            <a:ext cx="9144000" cy="668740"/>
          </a:xfrm>
        </p:spPr>
        <p:txBody>
          <a:bodyPr>
            <a:noAutofit/>
          </a:bodyPr>
          <a:lstStyle/>
          <a:p>
            <a:r>
              <a:rPr lang="es-CO" dirty="0" smtClean="0"/>
              <a:t>							SUMSET SAS</a:t>
            </a:r>
          </a:p>
          <a:p>
            <a:r>
              <a:rPr lang="es-CO" dirty="0"/>
              <a:t>	</a:t>
            </a:r>
            <a:r>
              <a:rPr lang="es-CO" dirty="0" smtClean="0"/>
              <a:t>						Dic. 2017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3" y="85873"/>
            <a:ext cx="2293611" cy="2230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0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2943" y="244809"/>
            <a:ext cx="6182436" cy="728479"/>
          </a:xfrm>
        </p:spPr>
        <p:txBody>
          <a:bodyPr>
            <a:normAutofit fontScale="90000"/>
          </a:bodyPr>
          <a:lstStyle/>
          <a:p>
            <a:r>
              <a:rPr lang="es-CO" sz="2400" b="1" dirty="0" smtClean="0"/>
              <a:t>6.1		MARCACION CARPETAS COLGANTES</a:t>
            </a:r>
            <a:endParaRPr lang="es-CO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2791" y="1825624"/>
            <a:ext cx="10515600" cy="4351338"/>
          </a:xfrm>
        </p:spPr>
        <p:txBody>
          <a:bodyPr>
            <a:normAutofit/>
          </a:bodyPr>
          <a:lstStyle/>
          <a:p>
            <a:r>
              <a:rPr lang="es-CO" sz="1900" dirty="0">
                <a:cs typeface="Arial" panose="020B0604020202020204" pitchFamily="34" charset="0"/>
              </a:rPr>
              <a:t>A</a:t>
            </a:r>
            <a:r>
              <a:rPr lang="es-CO" sz="1900" dirty="0" smtClean="0">
                <a:cs typeface="Arial" panose="020B0604020202020204" pitchFamily="34" charset="0"/>
              </a:rPr>
              <a:t>l </a:t>
            </a:r>
            <a:r>
              <a:rPr lang="es-CO" sz="1900" dirty="0">
                <a:cs typeface="Arial" panose="020B0604020202020204" pitchFamily="34" charset="0"/>
              </a:rPr>
              <a:t>interior de las unidades de almacenamiento, se requiere utilizar guías o separadores que permitan identificar las series y subseries documentales, con sus respectivos códigos</a:t>
            </a:r>
            <a:r>
              <a:rPr lang="es-CO" sz="1900" dirty="0" smtClean="0">
                <a:cs typeface="Arial" panose="020B0604020202020204" pitchFamily="34" charset="0"/>
              </a:rPr>
              <a:t/>
            </a:r>
            <a:br>
              <a:rPr lang="es-CO" sz="1900" dirty="0" smtClean="0">
                <a:cs typeface="Arial" panose="020B0604020202020204" pitchFamily="34" charset="0"/>
              </a:rPr>
            </a:br>
            <a:endParaRPr lang="es-CO" sz="1900" dirty="0">
              <a:cs typeface="Arial" panose="020B0604020202020204" pitchFamily="34" charset="0"/>
            </a:endParaRPr>
          </a:p>
          <a:p>
            <a:endParaRPr lang="es-CO" sz="1900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0" y="244809"/>
            <a:ext cx="1482242" cy="1266409"/>
          </a:xfrm>
          <a:prstGeom prst="rect">
            <a:avLst/>
          </a:prstGeom>
          <a:noFill/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05" y="3068129"/>
            <a:ext cx="3573971" cy="23674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471" y="3068129"/>
            <a:ext cx="3489253" cy="2277504"/>
          </a:xfrm>
          <a:prstGeom prst="rect">
            <a:avLst/>
          </a:prstGeom>
        </p:spPr>
      </p:pic>
      <p:pic>
        <p:nvPicPr>
          <p:cNvPr id="7" name="Imagen 6" descr="http://image.slidesharecdn.com/equiposymaterialesparasistemasdearchivomanuales-141204094826-conversion-gate02/95/equipos-y-materiales-para-sistemas-de-archivo-manuales-7-638.jpg?cb=1417686622"/>
          <p:cNvPicPr/>
          <p:nvPr/>
        </p:nvPicPr>
        <p:blipFill rotWithShape="1">
          <a:blip r:embed="rId5" cstate="print"/>
          <a:srcRect l="43765" t="40335" b="6207"/>
          <a:stretch/>
        </p:blipFill>
        <p:spPr bwMode="auto">
          <a:xfrm>
            <a:off x="889730" y="2785100"/>
            <a:ext cx="3322542" cy="2933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00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45457" y="130777"/>
            <a:ext cx="5771901" cy="847308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6.2	MARCACIÓN PORTADA</a:t>
            </a:r>
            <a:endParaRPr lang="es-CO" sz="2400" b="1" dirty="0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6" y="174570"/>
            <a:ext cx="1482242" cy="1266409"/>
          </a:xfrm>
          <a:prstGeom prst="rect">
            <a:avLst/>
          </a:prstGeom>
          <a:noFill/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46" y="1021879"/>
            <a:ext cx="3928442" cy="5212594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4"/>
          <a:srcRect l="17765" t="12547" r="19860" b="13450"/>
          <a:stretch/>
        </p:blipFill>
        <p:spPr bwMode="auto">
          <a:xfrm rot="5400000">
            <a:off x="1495289" y="1520035"/>
            <a:ext cx="5239892" cy="4243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6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650172" y="1682751"/>
            <a:ext cx="5004333" cy="4267674"/>
          </a:xfrm>
          <a:prstGeom prst="homePlate">
            <a:avLst>
              <a:gd name="adj" fmla="val 18151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_tradnl" sz="1400">
              <a:solidFill>
                <a:schemeClr val="bg1"/>
              </a:solidFill>
            </a:endParaRPr>
          </a:p>
        </p:txBody>
      </p:sp>
      <p:pic>
        <p:nvPicPr>
          <p:cNvPr id="9" name="Picture 5" descr="foliac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0330" y="1654137"/>
            <a:ext cx="29241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69556" y="4942408"/>
            <a:ext cx="381158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4763" indent="-4763" algn="just">
              <a:buClr>
                <a:srgbClr val="FFCC66"/>
              </a:buClr>
              <a:buFont typeface="Wingdings" pitchFamily="2" charset="2"/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Ubicar al interior de cada carpeta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expediente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solo los tipos documentales que corresponden y ordénelos en forma cronológica descendente.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13834" y="231583"/>
            <a:ext cx="8115300" cy="424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	CONFORMACIÓN </a:t>
            </a:r>
            <a:r>
              <a:rPr lang="es-ES_tradnl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EXPEDIENTES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9352" t="11639" r="20607" b="9021"/>
          <a:stretch/>
        </p:blipFill>
        <p:spPr bwMode="auto">
          <a:xfrm rot="16200000">
            <a:off x="-337169" y="1949904"/>
            <a:ext cx="5102006" cy="3555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47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54689" y="3159125"/>
            <a:ext cx="1385887" cy="1804988"/>
            <a:chOff x="2346" y="2180"/>
            <a:chExt cx="681" cy="953"/>
          </a:xfrm>
          <a:solidFill>
            <a:srgbClr val="FFC00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46" y="2289"/>
              <a:ext cx="590" cy="844"/>
              <a:chOff x="2346" y="2289"/>
              <a:chExt cx="590" cy="844"/>
            </a:xfrm>
            <a:grpFill/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2346" y="2289"/>
                <a:ext cx="590" cy="84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2346" y="2289"/>
                <a:ext cx="590" cy="844"/>
              </a:xfrm>
              <a:prstGeom prst="rect">
                <a:avLst/>
              </a:prstGeom>
              <a:grp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346" y="2289"/>
              <a:ext cx="590" cy="844"/>
              <a:chOff x="2346" y="2289"/>
              <a:chExt cx="590" cy="844"/>
            </a:xfrm>
            <a:grpFill/>
          </p:grpSpPr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346" y="2289"/>
                <a:ext cx="590" cy="84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2346" y="2289"/>
                <a:ext cx="590" cy="844"/>
              </a:xfrm>
              <a:prstGeom prst="rect">
                <a:avLst/>
              </a:prstGeom>
              <a:grp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369" y="2261"/>
              <a:ext cx="590" cy="845"/>
              <a:chOff x="2369" y="2261"/>
              <a:chExt cx="590" cy="845"/>
            </a:xfrm>
            <a:grpFill/>
          </p:grpSpPr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369" y="2261"/>
                <a:ext cx="590" cy="8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2369" y="2261"/>
                <a:ext cx="590" cy="845"/>
              </a:xfrm>
              <a:prstGeom prst="rect">
                <a:avLst/>
              </a:prstGeom>
              <a:grp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392" y="2235"/>
              <a:ext cx="589" cy="843"/>
              <a:chOff x="2392" y="2235"/>
              <a:chExt cx="589" cy="843"/>
            </a:xfrm>
            <a:grpFill/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2392" y="2235"/>
                <a:ext cx="589" cy="8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2392" y="2235"/>
                <a:ext cx="589" cy="843"/>
              </a:xfrm>
              <a:prstGeom prst="rect">
                <a:avLst/>
              </a:prstGeom>
              <a:grp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414" y="2207"/>
              <a:ext cx="590" cy="844"/>
              <a:chOff x="2414" y="2207"/>
              <a:chExt cx="590" cy="844"/>
            </a:xfrm>
            <a:grpFill/>
          </p:grpSpPr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414" y="2207"/>
                <a:ext cx="590" cy="84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2414" y="2207"/>
                <a:ext cx="590" cy="844"/>
              </a:xfrm>
              <a:prstGeom prst="rect">
                <a:avLst/>
              </a:prstGeom>
              <a:grp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2437" y="2180"/>
              <a:ext cx="590" cy="843"/>
              <a:chOff x="2437" y="2180"/>
              <a:chExt cx="590" cy="843"/>
            </a:xfrm>
            <a:grpFill/>
          </p:grpSpPr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2437" y="2180"/>
                <a:ext cx="590" cy="8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2437" y="2180"/>
                <a:ext cx="590" cy="84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2460" y="2507"/>
              <a:ext cx="22" cy="190"/>
              <a:chOff x="2460" y="2507"/>
              <a:chExt cx="22" cy="190"/>
            </a:xfrm>
            <a:grpFill/>
          </p:grpSpPr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2460" y="2507"/>
                <a:ext cx="22" cy="1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Rectangle 24"/>
              <p:cNvSpPr>
                <a:spLocks noChangeArrowheads="1"/>
              </p:cNvSpPr>
              <p:nvPr/>
            </p:nvSpPr>
            <p:spPr bwMode="auto">
              <a:xfrm>
                <a:off x="2460" y="2507"/>
                <a:ext cx="22" cy="190"/>
              </a:xfrm>
              <a:prstGeom prst="rect">
                <a:avLst/>
              </a:prstGeom>
              <a:grp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2750" y="2258"/>
              <a:ext cx="227" cy="109"/>
              <a:chOff x="2618" y="2534"/>
              <a:chExt cx="227" cy="109"/>
            </a:xfrm>
            <a:grpFill/>
          </p:grpSpPr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2618" y="2534"/>
                <a:ext cx="227" cy="109"/>
              </a:xfrm>
              <a:custGeom>
                <a:avLst/>
                <a:gdLst>
                  <a:gd name="T0" fmla="*/ 0 w 2629"/>
                  <a:gd name="T1" fmla="*/ 0 h 1265"/>
                  <a:gd name="T2" fmla="*/ 0 w 2629"/>
                  <a:gd name="T3" fmla="*/ 0 h 1265"/>
                  <a:gd name="T4" fmla="*/ 0 w 2629"/>
                  <a:gd name="T5" fmla="*/ 1 h 1265"/>
                  <a:gd name="T6" fmla="*/ 0 w 2629"/>
                  <a:gd name="T7" fmla="*/ 1 h 1265"/>
                  <a:gd name="T8" fmla="*/ 2 w 2629"/>
                  <a:gd name="T9" fmla="*/ 1 h 1265"/>
                  <a:gd name="T10" fmla="*/ 2 w 2629"/>
                  <a:gd name="T11" fmla="*/ 1 h 1265"/>
                  <a:gd name="T12" fmla="*/ 2 w 2629"/>
                  <a:gd name="T13" fmla="*/ 0 h 1265"/>
                  <a:gd name="T14" fmla="*/ 2 w 2629"/>
                  <a:gd name="T15" fmla="*/ 0 h 1265"/>
                  <a:gd name="T16" fmla="*/ 0 w 2629"/>
                  <a:gd name="T17" fmla="*/ 0 h 12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29"/>
                  <a:gd name="T28" fmla="*/ 0 h 1265"/>
                  <a:gd name="T29" fmla="*/ 2629 w 2629"/>
                  <a:gd name="T30" fmla="*/ 1265 h 12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29" h="1265">
                    <a:moveTo>
                      <a:pt x="211" y="0"/>
                    </a:moveTo>
                    <a:cubicBezTo>
                      <a:pt x="95" y="0"/>
                      <a:pt x="0" y="95"/>
                      <a:pt x="0" y="211"/>
                    </a:cubicBezTo>
                    <a:lnTo>
                      <a:pt x="0" y="1054"/>
                    </a:lnTo>
                    <a:cubicBezTo>
                      <a:pt x="0" y="1171"/>
                      <a:pt x="95" y="1265"/>
                      <a:pt x="211" y="1265"/>
                    </a:cubicBezTo>
                    <a:lnTo>
                      <a:pt x="2418" y="1265"/>
                    </a:lnTo>
                    <a:cubicBezTo>
                      <a:pt x="2535" y="1265"/>
                      <a:pt x="2629" y="1171"/>
                      <a:pt x="2629" y="1054"/>
                    </a:cubicBezTo>
                    <a:lnTo>
                      <a:pt x="2629" y="211"/>
                    </a:lnTo>
                    <a:cubicBezTo>
                      <a:pt x="2629" y="95"/>
                      <a:pt x="2535" y="0"/>
                      <a:pt x="2418" y="0"/>
                    </a:cubicBezTo>
                    <a:lnTo>
                      <a:pt x="211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2618" y="2534"/>
                <a:ext cx="227" cy="109"/>
              </a:xfrm>
              <a:custGeom>
                <a:avLst/>
                <a:gdLst>
                  <a:gd name="T0" fmla="*/ 0 w 2629"/>
                  <a:gd name="T1" fmla="*/ 0 h 1265"/>
                  <a:gd name="T2" fmla="*/ 0 w 2629"/>
                  <a:gd name="T3" fmla="*/ 0 h 1265"/>
                  <a:gd name="T4" fmla="*/ 0 w 2629"/>
                  <a:gd name="T5" fmla="*/ 1 h 1265"/>
                  <a:gd name="T6" fmla="*/ 0 w 2629"/>
                  <a:gd name="T7" fmla="*/ 1 h 1265"/>
                  <a:gd name="T8" fmla="*/ 2 w 2629"/>
                  <a:gd name="T9" fmla="*/ 1 h 1265"/>
                  <a:gd name="T10" fmla="*/ 2 w 2629"/>
                  <a:gd name="T11" fmla="*/ 1 h 1265"/>
                  <a:gd name="T12" fmla="*/ 2 w 2629"/>
                  <a:gd name="T13" fmla="*/ 0 h 1265"/>
                  <a:gd name="T14" fmla="*/ 2 w 2629"/>
                  <a:gd name="T15" fmla="*/ 0 h 1265"/>
                  <a:gd name="T16" fmla="*/ 0 w 2629"/>
                  <a:gd name="T17" fmla="*/ 0 h 12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29"/>
                  <a:gd name="T28" fmla="*/ 0 h 1265"/>
                  <a:gd name="T29" fmla="*/ 2629 w 2629"/>
                  <a:gd name="T30" fmla="*/ 1265 h 12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29" h="1265">
                    <a:moveTo>
                      <a:pt x="211" y="0"/>
                    </a:moveTo>
                    <a:cubicBezTo>
                      <a:pt x="95" y="0"/>
                      <a:pt x="0" y="95"/>
                      <a:pt x="0" y="211"/>
                    </a:cubicBezTo>
                    <a:lnTo>
                      <a:pt x="0" y="1054"/>
                    </a:lnTo>
                    <a:cubicBezTo>
                      <a:pt x="0" y="1171"/>
                      <a:pt x="95" y="1265"/>
                      <a:pt x="211" y="1265"/>
                    </a:cubicBezTo>
                    <a:lnTo>
                      <a:pt x="2418" y="1265"/>
                    </a:lnTo>
                    <a:cubicBezTo>
                      <a:pt x="2535" y="1265"/>
                      <a:pt x="2629" y="1171"/>
                      <a:pt x="2629" y="1054"/>
                    </a:cubicBezTo>
                    <a:lnTo>
                      <a:pt x="2629" y="211"/>
                    </a:lnTo>
                    <a:cubicBezTo>
                      <a:pt x="2629" y="95"/>
                      <a:pt x="2535" y="0"/>
                      <a:pt x="2418" y="0"/>
                    </a:cubicBezTo>
                    <a:lnTo>
                      <a:pt x="211" y="0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334251" y="4200526"/>
            <a:ext cx="574675" cy="461963"/>
            <a:chOff x="3157" y="2676"/>
            <a:chExt cx="362" cy="291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211" y="2718"/>
              <a:ext cx="308" cy="249"/>
            </a:xfrm>
            <a:custGeom>
              <a:avLst/>
              <a:gdLst>
                <a:gd name="T0" fmla="*/ 262 w 308"/>
                <a:gd name="T1" fmla="*/ 76 h 249"/>
                <a:gd name="T2" fmla="*/ 213 w 308"/>
                <a:gd name="T3" fmla="*/ 138 h 249"/>
                <a:gd name="T4" fmla="*/ 35 w 308"/>
                <a:gd name="T5" fmla="*/ 0 h 249"/>
                <a:gd name="T6" fmla="*/ 0 w 308"/>
                <a:gd name="T7" fmla="*/ 46 h 249"/>
                <a:gd name="T8" fmla="*/ 177 w 308"/>
                <a:gd name="T9" fmla="*/ 184 h 249"/>
                <a:gd name="T10" fmla="*/ 129 w 308"/>
                <a:gd name="T11" fmla="*/ 247 h 249"/>
                <a:gd name="T12" fmla="*/ 308 w 308"/>
                <a:gd name="T13" fmla="*/ 249 h 249"/>
                <a:gd name="T14" fmla="*/ 262 w 308"/>
                <a:gd name="T15" fmla="*/ 76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"/>
                <a:gd name="T25" fmla="*/ 0 h 249"/>
                <a:gd name="T26" fmla="*/ 308 w 308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" h="249">
                  <a:moveTo>
                    <a:pt x="262" y="76"/>
                  </a:moveTo>
                  <a:lnTo>
                    <a:pt x="213" y="138"/>
                  </a:lnTo>
                  <a:lnTo>
                    <a:pt x="35" y="0"/>
                  </a:lnTo>
                  <a:lnTo>
                    <a:pt x="0" y="46"/>
                  </a:lnTo>
                  <a:lnTo>
                    <a:pt x="177" y="184"/>
                  </a:lnTo>
                  <a:lnTo>
                    <a:pt x="129" y="247"/>
                  </a:lnTo>
                  <a:lnTo>
                    <a:pt x="308" y="249"/>
                  </a:lnTo>
                  <a:lnTo>
                    <a:pt x="262" y="7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178" y="2693"/>
              <a:ext cx="58" cy="62"/>
            </a:xfrm>
            <a:custGeom>
              <a:avLst/>
              <a:gdLst>
                <a:gd name="T0" fmla="*/ 36 w 58"/>
                <a:gd name="T1" fmla="*/ 0 h 62"/>
                <a:gd name="T2" fmla="*/ 0 w 58"/>
                <a:gd name="T3" fmla="*/ 45 h 62"/>
                <a:gd name="T4" fmla="*/ 22 w 58"/>
                <a:gd name="T5" fmla="*/ 62 h 62"/>
                <a:gd name="T6" fmla="*/ 58 w 58"/>
                <a:gd name="T7" fmla="*/ 16 h 62"/>
                <a:gd name="T8" fmla="*/ 36 w 58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62"/>
                <a:gd name="T17" fmla="*/ 58 w 58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62">
                  <a:moveTo>
                    <a:pt x="36" y="0"/>
                  </a:moveTo>
                  <a:lnTo>
                    <a:pt x="0" y="45"/>
                  </a:lnTo>
                  <a:lnTo>
                    <a:pt x="22" y="62"/>
                  </a:lnTo>
                  <a:lnTo>
                    <a:pt x="58" y="1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157" y="2676"/>
              <a:ext cx="46" cy="54"/>
            </a:xfrm>
            <a:custGeom>
              <a:avLst/>
              <a:gdLst>
                <a:gd name="T0" fmla="*/ 36 w 46"/>
                <a:gd name="T1" fmla="*/ 0 h 54"/>
                <a:gd name="T2" fmla="*/ 0 w 46"/>
                <a:gd name="T3" fmla="*/ 46 h 54"/>
                <a:gd name="T4" fmla="*/ 11 w 46"/>
                <a:gd name="T5" fmla="*/ 54 h 54"/>
                <a:gd name="T6" fmla="*/ 46 w 46"/>
                <a:gd name="T7" fmla="*/ 8 h 54"/>
                <a:gd name="T8" fmla="*/ 36 w 46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54"/>
                <a:gd name="T17" fmla="*/ 46 w 4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54">
                  <a:moveTo>
                    <a:pt x="36" y="0"/>
                  </a:moveTo>
                  <a:lnTo>
                    <a:pt x="0" y="46"/>
                  </a:lnTo>
                  <a:lnTo>
                    <a:pt x="11" y="54"/>
                  </a:lnTo>
                  <a:lnTo>
                    <a:pt x="46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849814" y="3314701"/>
            <a:ext cx="574675" cy="460375"/>
            <a:chOff x="1864" y="2166"/>
            <a:chExt cx="362" cy="290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918" y="2207"/>
              <a:ext cx="308" cy="249"/>
            </a:xfrm>
            <a:custGeom>
              <a:avLst/>
              <a:gdLst>
                <a:gd name="T0" fmla="*/ 262 w 308"/>
                <a:gd name="T1" fmla="*/ 76 h 249"/>
                <a:gd name="T2" fmla="*/ 213 w 308"/>
                <a:gd name="T3" fmla="*/ 139 h 249"/>
                <a:gd name="T4" fmla="*/ 36 w 308"/>
                <a:gd name="T5" fmla="*/ 0 h 249"/>
                <a:gd name="T6" fmla="*/ 0 w 308"/>
                <a:gd name="T7" fmla="*/ 46 h 249"/>
                <a:gd name="T8" fmla="*/ 178 w 308"/>
                <a:gd name="T9" fmla="*/ 185 h 249"/>
                <a:gd name="T10" fmla="*/ 129 w 308"/>
                <a:gd name="T11" fmla="*/ 247 h 249"/>
                <a:gd name="T12" fmla="*/ 308 w 308"/>
                <a:gd name="T13" fmla="*/ 249 h 249"/>
                <a:gd name="T14" fmla="*/ 262 w 308"/>
                <a:gd name="T15" fmla="*/ 76 h 2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"/>
                <a:gd name="T25" fmla="*/ 0 h 249"/>
                <a:gd name="T26" fmla="*/ 308 w 308"/>
                <a:gd name="T27" fmla="*/ 249 h 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" h="249">
                  <a:moveTo>
                    <a:pt x="262" y="76"/>
                  </a:moveTo>
                  <a:lnTo>
                    <a:pt x="213" y="139"/>
                  </a:lnTo>
                  <a:lnTo>
                    <a:pt x="36" y="0"/>
                  </a:lnTo>
                  <a:lnTo>
                    <a:pt x="0" y="46"/>
                  </a:lnTo>
                  <a:lnTo>
                    <a:pt x="178" y="185"/>
                  </a:lnTo>
                  <a:lnTo>
                    <a:pt x="129" y="247"/>
                  </a:lnTo>
                  <a:lnTo>
                    <a:pt x="308" y="249"/>
                  </a:lnTo>
                  <a:lnTo>
                    <a:pt x="262" y="7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886" y="2182"/>
              <a:ext cx="57" cy="63"/>
            </a:xfrm>
            <a:custGeom>
              <a:avLst/>
              <a:gdLst>
                <a:gd name="T0" fmla="*/ 35 w 57"/>
                <a:gd name="T1" fmla="*/ 0 h 63"/>
                <a:gd name="T2" fmla="*/ 0 w 57"/>
                <a:gd name="T3" fmla="*/ 46 h 63"/>
                <a:gd name="T4" fmla="*/ 21 w 57"/>
                <a:gd name="T5" fmla="*/ 63 h 63"/>
                <a:gd name="T6" fmla="*/ 57 w 57"/>
                <a:gd name="T7" fmla="*/ 17 h 63"/>
                <a:gd name="T8" fmla="*/ 35 w 57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3"/>
                <a:gd name="T17" fmla="*/ 57 w 5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3">
                  <a:moveTo>
                    <a:pt x="35" y="0"/>
                  </a:moveTo>
                  <a:lnTo>
                    <a:pt x="0" y="46"/>
                  </a:lnTo>
                  <a:lnTo>
                    <a:pt x="21" y="63"/>
                  </a:lnTo>
                  <a:lnTo>
                    <a:pt x="57" y="1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864" y="2166"/>
              <a:ext cx="47" cy="54"/>
            </a:xfrm>
            <a:custGeom>
              <a:avLst/>
              <a:gdLst>
                <a:gd name="T0" fmla="*/ 36 w 47"/>
                <a:gd name="T1" fmla="*/ 0 h 54"/>
                <a:gd name="T2" fmla="*/ 0 w 47"/>
                <a:gd name="T3" fmla="*/ 45 h 54"/>
                <a:gd name="T4" fmla="*/ 11 w 47"/>
                <a:gd name="T5" fmla="*/ 54 h 54"/>
                <a:gd name="T6" fmla="*/ 47 w 47"/>
                <a:gd name="T7" fmla="*/ 8 h 54"/>
                <a:gd name="T8" fmla="*/ 36 w 47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54"/>
                <a:gd name="T17" fmla="*/ 47 w 4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54">
                  <a:moveTo>
                    <a:pt x="36" y="0"/>
                  </a:moveTo>
                  <a:lnTo>
                    <a:pt x="0" y="45"/>
                  </a:lnTo>
                  <a:lnTo>
                    <a:pt x="11" y="54"/>
                  </a:lnTo>
                  <a:lnTo>
                    <a:pt x="47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828800" y="4056064"/>
            <a:ext cx="1301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es-ES"/>
          </a:p>
          <a:p>
            <a:pPr eaLnBrk="0" hangingPunct="0"/>
            <a:r>
              <a:rPr lang="es-E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581275" y="2547939"/>
            <a:ext cx="496888" cy="1857375"/>
            <a:chOff x="883" y="1023"/>
            <a:chExt cx="307" cy="987"/>
          </a:xfrm>
          <a:solidFill>
            <a:schemeClr val="accent2"/>
          </a:solidFill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83" y="1023"/>
              <a:ext cx="307" cy="987"/>
            </a:xfrm>
            <a:custGeom>
              <a:avLst/>
              <a:gdLst>
                <a:gd name="T0" fmla="*/ 0 w 307"/>
                <a:gd name="T1" fmla="*/ 198 h 987"/>
                <a:gd name="T2" fmla="*/ 0 w 307"/>
                <a:gd name="T3" fmla="*/ 987 h 987"/>
                <a:gd name="T4" fmla="*/ 307 w 307"/>
                <a:gd name="T5" fmla="*/ 786 h 987"/>
                <a:gd name="T6" fmla="*/ 307 w 307"/>
                <a:gd name="T7" fmla="*/ 0 h 987"/>
                <a:gd name="T8" fmla="*/ 0 w 307"/>
                <a:gd name="T9" fmla="*/ 198 h 9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987"/>
                <a:gd name="T17" fmla="*/ 307 w 307"/>
                <a:gd name="T18" fmla="*/ 987 h 9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987">
                  <a:moveTo>
                    <a:pt x="0" y="198"/>
                  </a:moveTo>
                  <a:lnTo>
                    <a:pt x="0" y="987"/>
                  </a:lnTo>
                  <a:lnTo>
                    <a:pt x="307" y="786"/>
                  </a:lnTo>
                  <a:lnTo>
                    <a:pt x="307" y="0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3" y="1023"/>
              <a:ext cx="307" cy="987"/>
            </a:xfrm>
            <a:custGeom>
              <a:avLst/>
              <a:gdLst>
                <a:gd name="T0" fmla="*/ 0 w 307"/>
                <a:gd name="T1" fmla="*/ 198 h 987"/>
                <a:gd name="T2" fmla="*/ 0 w 307"/>
                <a:gd name="T3" fmla="*/ 987 h 987"/>
                <a:gd name="T4" fmla="*/ 307 w 307"/>
                <a:gd name="T5" fmla="*/ 786 h 987"/>
                <a:gd name="T6" fmla="*/ 307 w 307"/>
                <a:gd name="T7" fmla="*/ 0 h 987"/>
                <a:gd name="T8" fmla="*/ 0 w 307"/>
                <a:gd name="T9" fmla="*/ 198 h 9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987"/>
                <a:gd name="T17" fmla="*/ 307 w 307"/>
                <a:gd name="T18" fmla="*/ 987 h 9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987">
                  <a:moveTo>
                    <a:pt x="0" y="198"/>
                  </a:moveTo>
                  <a:lnTo>
                    <a:pt x="0" y="987"/>
                  </a:lnTo>
                  <a:lnTo>
                    <a:pt x="307" y="786"/>
                  </a:lnTo>
                  <a:lnTo>
                    <a:pt x="307" y="0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690813" y="2676525"/>
            <a:ext cx="552450" cy="1536700"/>
            <a:chOff x="920" y="1484"/>
            <a:chExt cx="348" cy="968"/>
          </a:xfrm>
        </p:grpSpPr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920" y="1484"/>
              <a:ext cx="348" cy="968"/>
              <a:chOff x="920" y="1484"/>
              <a:chExt cx="348" cy="968"/>
            </a:xfrm>
          </p:grpSpPr>
          <p:grpSp>
            <p:nvGrpSpPr>
              <p:cNvPr id="49" name="Group 42"/>
              <p:cNvGrpSpPr>
                <a:grpSpLocks/>
              </p:cNvGrpSpPr>
              <p:nvPr/>
            </p:nvGrpSpPr>
            <p:grpSpPr bwMode="auto">
              <a:xfrm>
                <a:off x="920" y="1484"/>
                <a:ext cx="279" cy="968"/>
                <a:chOff x="951" y="1091"/>
                <a:chExt cx="273" cy="817"/>
              </a:xfrm>
            </p:grpSpPr>
            <p:sp>
              <p:nvSpPr>
                <p:cNvPr id="57" name="Freeform 43"/>
                <p:cNvSpPr>
                  <a:spLocks/>
                </p:cNvSpPr>
                <p:nvPr/>
              </p:nvSpPr>
              <p:spPr bwMode="auto">
                <a:xfrm>
                  <a:off x="951" y="1091"/>
                  <a:ext cx="273" cy="817"/>
                </a:xfrm>
                <a:custGeom>
                  <a:avLst/>
                  <a:gdLst>
                    <a:gd name="T0" fmla="*/ 0 w 273"/>
                    <a:gd name="T1" fmla="*/ 164 h 817"/>
                    <a:gd name="T2" fmla="*/ 0 w 273"/>
                    <a:gd name="T3" fmla="*/ 817 h 817"/>
                    <a:gd name="T4" fmla="*/ 273 w 273"/>
                    <a:gd name="T5" fmla="*/ 651 h 817"/>
                    <a:gd name="T6" fmla="*/ 273 w 273"/>
                    <a:gd name="T7" fmla="*/ 0 h 817"/>
                    <a:gd name="T8" fmla="*/ 0 w 273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817"/>
                    <a:gd name="T17" fmla="*/ 273 w 273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3" y="651"/>
                      </a:lnTo>
                      <a:lnTo>
                        <a:pt x="273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" name="Freeform 44"/>
                <p:cNvSpPr>
                  <a:spLocks/>
                </p:cNvSpPr>
                <p:nvPr/>
              </p:nvSpPr>
              <p:spPr bwMode="auto">
                <a:xfrm>
                  <a:off x="951" y="1091"/>
                  <a:ext cx="273" cy="817"/>
                </a:xfrm>
                <a:custGeom>
                  <a:avLst/>
                  <a:gdLst>
                    <a:gd name="T0" fmla="*/ 0 w 273"/>
                    <a:gd name="T1" fmla="*/ 164 h 817"/>
                    <a:gd name="T2" fmla="*/ 0 w 273"/>
                    <a:gd name="T3" fmla="*/ 817 h 817"/>
                    <a:gd name="T4" fmla="*/ 273 w 273"/>
                    <a:gd name="T5" fmla="*/ 651 h 817"/>
                    <a:gd name="T6" fmla="*/ 273 w 273"/>
                    <a:gd name="T7" fmla="*/ 0 h 817"/>
                    <a:gd name="T8" fmla="*/ 0 w 273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3"/>
                    <a:gd name="T16" fmla="*/ 0 h 817"/>
                    <a:gd name="T17" fmla="*/ 273 w 273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3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3" y="651"/>
                      </a:lnTo>
                      <a:lnTo>
                        <a:pt x="273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0" name="Group 45"/>
              <p:cNvGrpSpPr>
                <a:grpSpLocks/>
              </p:cNvGrpSpPr>
              <p:nvPr/>
            </p:nvGrpSpPr>
            <p:grpSpPr bwMode="auto">
              <a:xfrm>
                <a:off x="956" y="1484"/>
                <a:ext cx="312" cy="968"/>
                <a:chOff x="956" y="1484"/>
                <a:chExt cx="312" cy="968"/>
              </a:xfrm>
            </p:grpSpPr>
            <p:grpSp>
              <p:nvGrpSpPr>
                <p:cNvPr id="51" name="Group 46"/>
                <p:cNvGrpSpPr>
                  <a:grpSpLocks/>
                </p:cNvGrpSpPr>
                <p:nvPr/>
              </p:nvGrpSpPr>
              <p:grpSpPr bwMode="auto">
                <a:xfrm>
                  <a:off x="956" y="1484"/>
                  <a:ext cx="277" cy="968"/>
                  <a:chOff x="986" y="1091"/>
                  <a:chExt cx="272" cy="817"/>
                </a:xfrm>
              </p:grpSpPr>
              <p:sp>
                <p:nvSpPr>
                  <p:cNvPr id="55" name="Freeform 47"/>
                  <p:cNvSpPr>
                    <a:spLocks/>
                  </p:cNvSpPr>
                  <p:nvPr/>
                </p:nvSpPr>
                <p:spPr bwMode="auto">
                  <a:xfrm>
                    <a:off x="986" y="1091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6" name="Freeform 48"/>
                  <p:cNvSpPr>
                    <a:spLocks/>
                  </p:cNvSpPr>
                  <p:nvPr/>
                </p:nvSpPr>
                <p:spPr bwMode="auto">
                  <a:xfrm>
                    <a:off x="986" y="1091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52" name="Group 49"/>
                <p:cNvGrpSpPr>
                  <a:grpSpLocks/>
                </p:cNvGrpSpPr>
                <p:nvPr/>
              </p:nvGrpSpPr>
              <p:grpSpPr bwMode="auto">
                <a:xfrm>
                  <a:off x="991" y="1484"/>
                  <a:ext cx="277" cy="968"/>
                  <a:chOff x="1020" y="1091"/>
                  <a:chExt cx="272" cy="817"/>
                </a:xfrm>
              </p:grpSpPr>
              <p:sp>
                <p:nvSpPr>
                  <p:cNvPr id="53" name="Freeform 50"/>
                  <p:cNvSpPr>
                    <a:spLocks/>
                  </p:cNvSpPr>
                  <p:nvPr/>
                </p:nvSpPr>
                <p:spPr bwMode="auto">
                  <a:xfrm>
                    <a:off x="1020" y="1091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" name="Freeform 51"/>
                  <p:cNvSpPr>
                    <a:spLocks/>
                  </p:cNvSpPr>
                  <p:nvPr/>
                </p:nvSpPr>
                <p:spPr bwMode="auto">
                  <a:xfrm>
                    <a:off x="1020" y="1091"/>
                    <a:ext cx="272" cy="817"/>
                  </a:xfrm>
                  <a:custGeom>
                    <a:avLst/>
                    <a:gdLst>
                      <a:gd name="T0" fmla="*/ 0 w 272"/>
                      <a:gd name="T1" fmla="*/ 164 h 817"/>
                      <a:gd name="T2" fmla="*/ 0 w 272"/>
                      <a:gd name="T3" fmla="*/ 817 h 817"/>
                      <a:gd name="T4" fmla="*/ 272 w 272"/>
                      <a:gd name="T5" fmla="*/ 651 h 817"/>
                      <a:gd name="T6" fmla="*/ 272 w 272"/>
                      <a:gd name="T7" fmla="*/ 0 h 817"/>
                      <a:gd name="T8" fmla="*/ 0 w 272"/>
                      <a:gd name="T9" fmla="*/ 164 h 8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817"/>
                      <a:gd name="T17" fmla="*/ 272 w 272"/>
                      <a:gd name="T18" fmla="*/ 817 h 8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817">
                        <a:moveTo>
                          <a:pt x="0" y="164"/>
                        </a:moveTo>
                        <a:lnTo>
                          <a:pt x="0" y="817"/>
                        </a:lnTo>
                        <a:lnTo>
                          <a:pt x="272" y="651"/>
                        </a:lnTo>
                        <a:lnTo>
                          <a:pt x="272" y="0"/>
                        </a:lnTo>
                        <a:lnTo>
                          <a:pt x="0" y="164"/>
                        </a:lnTo>
                        <a:close/>
                      </a:path>
                    </a:pathLst>
                  </a:cu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43" name="Group 52"/>
            <p:cNvGrpSpPr>
              <a:grpSpLocks/>
            </p:cNvGrpSpPr>
            <p:nvPr/>
          </p:nvGrpSpPr>
          <p:grpSpPr bwMode="auto">
            <a:xfrm>
              <a:off x="1057" y="2145"/>
              <a:ext cx="17" cy="19"/>
              <a:chOff x="1275" y="1509"/>
              <a:chExt cx="17" cy="16"/>
            </a:xfrm>
          </p:grpSpPr>
          <p:sp>
            <p:nvSpPr>
              <p:cNvPr id="47" name="Oval 53"/>
              <p:cNvSpPr>
                <a:spLocks noChangeArrowheads="1"/>
              </p:cNvSpPr>
              <p:nvPr/>
            </p:nvSpPr>
            <p:spPr bwMode="auto">
              <a:xfrm>
                <a:off x="1275" y="1509"/>
                <a:ext cx="17" cy="1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Oval 54"/>
              <p:cNvSpPr>
                <a:spLocks noChangeArrowheads="1"/>
              </p:cNvSpPr>
              <p:nvPr/>
            </p:nvSpPr>
            <p:spPr bwMode="auto">
              <a:xfrm>
                <a:off x="1275" y="1509"/>
                <a:ext cx="17" cy="16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4" name="Group 55"/>
            <p:cNvGrpSpPr>
              <a:grpSpLocks/>
            </p:cNvGrpSpPr>
            <p:nvPr/>
          </p:nvGrpSpPr>
          <p:grpSpPr bwMode="auto">
            <a:xfrm>
              <a:off x="1055" y="1947"/>
              <a:ext cx="17" cy="19"/>
              <a:chOff x="1275" y="1398"/>
              <a:chExt cx="17" cy="16"/>
            </a:xfrm>
          </p:grpSpPr>
          <p:sp>
            <p:nvSpPr>
              <p:cNvPr id="45" name="Oval 56"/>
              <p:cNvSpPr>
                <a:spLocks noChangeArrowheads="1"/>
              </p:cNvSpPr>
              <p:nvPr/>
            </p:nvSpPr>
            <p:spPr bwMode="auto">
              <a:xfrm>
                <a:off x="1275" y="1398"/>
                <a:ext cx="17" cy="1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Oval 57"/>
              <p:cNvSpPr>
                <a:spLocks noChangeArrowheads="1"/>
              </p:cNvSpPr>
              <p:nvPr/>
            </p:nvSpPr>
            <p:spPr bwMode="auto">
              <a:xfrm>
                <a:off x="1275" y="1398"/>
                <a:ext cx="17" cy="16"/>
              </a:xfrm>
              <a:prstGeom prst="ellips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124325" y="2484439"/>
            <a:ext cx="495300" cy="1857375"/>
            <a:chOff x="1823" y="1363"/>
            <a:chExt cx="312" cy="1170"/>
          </a:xfrm>
          <a:solidFill>
            <a:schemeClr val="accent2"/>
          </a:solidFill>
        </p:grpSpPr>
        <p:grpSp>
          <p:nvGrpSpPr>
            <p:cNvPr id="60" name="Group 59"/>
            <p:cNvGrpSpPr>
              <a:grpSpLocks/>
            </p:cNvGrpSpPr>
            <p:nvPr/>
          </p:nvGrpSpPr>
          <p:grpSpPr bwMode="auto">
            <a:xfrm>
              <a:off x="1823" y="1363"/>
              <a:ext cx="312" cy="1170"/>
              <a:chOff x="1836" y="989"/>
              <a:chExt cx="306" cy="987"/>
            </a:xfrm>
            <a:grpFill/>
          </p:grpSpPr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1836" y="989"/>
                <a:ext cx="306" cy="987"/>
              </a:xfrm>
              <a:custGeom>
                <a:avLst/>
                <a:gdLst>
                  <a:gd name="T0" fmla="*/ 0 w 306"/>
                  <a:gd name="T1" fmla="*/ 198 h 987"/>
                  <a:gd name="T2" fmla="*/ 0 w 306"/>
                  <a:gd name="T3" fmla="*/ 987 h 987"/>
                  <a:gd name="T4" fmla="*/ 306 w 306"/>
                  <a:gd name="T5" fmla="*/ 786 h 987"/>
                  <a:gd name="T6" fmla="*/ 306 w 306"/>
                  <a:gd name="T7" fmla="*/ 0 h 987"/>
                  <a:gd name="T8" fmla="*/ 0 w 306"/>
                  <a:gd name="T9" fmla="*/ 198 h 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987"/>
                  <a:gd name="T17" fmla="*/ 306 w 306"/>
                  <a:gd name="T18" fmla="*/ 987 h 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987">
                    <a:moveTo>
                      <a:pt x="0" y="198"/>
                    </a:moveTo>
                    <a:lnTo>
                      <a:pt x="0" y="987"/>
                    </a:lnTo>
                    <a:lnTo>
                      <a:pt x="306" y="786"/>
                    </a:lnTo>
                    <a:lnTo>
                      <a:pt x="306" y="0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1836" y="989"/>
                <a:ext cx="306" cy="987"/>
              </a:xfrm>
              <a:custGeom>
                <a:avLst/>
                <a:gdLst>
                  <a:gd name="T0" fmla="*/ 0 w 306"/>
                  <a:gd name="T1" fmla="*/ 198 h 987"/>
                  <a:gd name="T2" fmla="*/ 0 w 306"/>
                  <a:gd name="T3" fmla="*/ 987 h 987"/>
                  <a:gd name="T4" fmla="*/ 306 w 306"/>
                  <a:gd name="T5" fmla="*/ 786 h 987"/>
                  <a:gd name="T6" fmla="*/ 306 w 306"/>
                  <a:gd name="T7" fmla="*/ 0 h 987"/>
                  <a:gd name="T8" fmla="*/ 0 w 306"/>
                  <a:gd name="T9" fmla="*/ 198 h 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987"/>
                  <a:gd name="T17" fmla="*/ 306 w 306"/>
                  <a:gd name="T18" fmla="*/ 987 h 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987">
                    <a:moveTo>
                      <a:pt x="0" y="198"/>
                    </a:moveTo>
                    <a:lnTo>
                      <a:pt x="0" y="987"/>
                    </a:lnTo>
                    <a:lnTo>
                      <a:pt x="306" y="786"/>
                    </a:lnTo>
                    <a:lnTo>
                      <a:pt x="306" y="0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1" name="AutoShape 62"/>
            <p:cNvSpPr>
              <a:spLocks noChangeArrowheads="1"/>
            </p:cNvSpPr>
            <p:nvPr/>
          </p:nvSpPr>
          <p:spPr bwMode="auto">
            <a:xfrm rot="16200000" flipH="1">
              <a:off x="1980" y="1479"/>
              <a:ext cx="183" cy="93"/>
            </a:xfrm>
            <a:prstGeom prst="parallelogram">
              <a:avLst>
                <a:gd name="adj" fmla="val 77935"/>
              </a:avLst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959225" y="3163888"/>
            <a:ext cx="222250" cy="652462"/>
            <a:chOff x="1727" y="1791"/>
            <a:chExt cx="140" cy="411"/>
          </a:xfrm>
        </p:grpSpPr>
        <p:grpSp>
          <p:nvGrpSpPr>
            <p:cNvPr id="65" name="Group 64"/>
            <p:cNvGrpSpPr>
              <a:grpSpLocks/>
            </p:cNvGrpSpPr>
            <p:nvPr/>
          </p:nvGrpSpPr>
          <p:grpSpPr bwMode="auto">
            <a:xfrm flipH="1">
              <a:off x="1731" y="2087"/>
              <a:ext cx="93" cy="55"/>
              <a:chOff x="1292" y="1510"/>
              <a:chExt cx="56" cy="13"/>
            </a:xfrm>
          </p:grpSpPr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6" name="Group 67"/>
            <p:cNvGrpSpPr>
              <a:grpSpLocks/>
            </p:cNvGrpSpPr>
            <p:nvPr/>
          </p:nvGrpSpPr>
          <p:grpSpPr bwMode="auto">
            <a:xfrm flipH="1">
              <a:off x="1727" y="1896"/>
              <a:ext cx="93" cy="55"/>
              <a:chOff x="1292" y="1510"/>
              <a:chExt cx="56" cy="13"/>
            </a:xfrm>
          </p:grpSpPr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7" name="AutoShape 70"/>
            <p:cNvSpPr>
              <a:spLocks noChangeArrowheads="1"/>
            </p:cNvSpPr>
            <p:nvPr/>
          </p:nvSpPr>
          <p:spPr bwMode="auto">
            <a:xfrm rot="16200000" flipH="1">
              <a:off x="1647" y="1983"/>
              <a:ext cx="411" cy="28"/>
            </a:xfrm>
            <a:prstGeom prst="parallelogram">
              <a:avLst>
                <a:gd name="adj" fmla="val 122661"/>
              </a:avLst>
            </a:prstGeom>
            <a:solidFill>
              <a:schemeClr val="bg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2" name="AutoShape 71"/>
          <p:cNvSpPr>
            <a:spLocks/>
          </p:cNvSpPr>
          <p:nvPr/>
        </p:nvSpPr>
        <p:spPr bwMode="auto">
          <a:xfrm flipH="1">
            <a:off x="2188370" y="5256212"/>
            <a:ext cx="1487488" cy="609600"/>
          </a:xfrm>
          <a:prstGeom prst="borderCallout3">
            <a:avLst>
              <a:gd name="adj1" fmla="val 18750"/>
              <a:gd name="adj2" fmla="val 105120"/>
              <a:gd name="adj3" fmla="val 18750"/>
              <a:gd name="adj4" fmla="val 105120"/>
              <a:gd name="adj5" fmla="val -108333"/>
              <a:gd name="adj6" fmla="val 105120"/>
              <a:gd name="adj7" fmla="val -234898"/>
              <a:gd name="adj8" fmla="val 6723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>
                <a:solidFill>
                  <a:srgbClr val="000000"/>
                </a:solidFill>
              </a:rPr>
              <a:t>Documento mas nuevo</a:t>
            </a:r>
          </a:p>
        </p:txBody>
      </p:sp>
      <p:sp>
        <p:nvSpPr>
          <p:cNvPr id="73" name="AutoShape 72"/>
          <p:cNvSpPr>
            <a:spLocks/>
          </p:cNvSpPr>
          <p:nvPr/>
        </p:nvSpPr>
        <p:spPr bwMode="auto">
          <a:xfrm flipH="1">
            <a:off x="3567114" y="4581525"/>
            <a:ext cx="1487487" cy="609600"/>
          </a:xfrm>
          <a:prstGeom prst="borderCallout3">
            <a:avLst>
              <a:gd name="adj1" fmla="val 18750"/>
              <a:gd name="adj2" fmla="val 105120"/>
              <a:gd name="adj3" fmla="val 18750"/>
              <a:gd name="adj4" fmla="val 127745"/>
              <a:gd name="adj5" fmla="val -35681"/>
              <a:gd name="adj6" fmla="val 127745"/>
              <a:gd name="adj7" fmla="val -117449"/>
              <a:gd name="adj8" fmla="val 10053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>
                <a:solidFill>
                  <a:srgbClr val="000000"/>
                </a:solidFill>
              </a:rPr>
              <a:t>Documento mas antiguo</a:t>
            </a:r>
          </a:p>
        </p:txBody>
      </p: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2738440" y="1714501"/>
            <a:ext cx="2016125" cy="827088"/>
            <a:chOff x="950" y="878"/>
            <a:chExt cx="1270" cy="521"/>
          </a:xfrm>
        </p:grpSpPr>
        <p:sp>
          <p:nvSpPr>
            <p:cNvPr id="75" name="AutoShape 74"/>
            <p:cNvSpPr>
              <a:spLocks/>
            </p:cNvSpPr>
            <p:nvPr/>
          </p:nvSpPr>
          <p:spPr bwMode="auto">
            <a:xfrm rot="5400000">
              <a:off x="1462" y="771"/>
              <a:ext cx="296" cy="96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6" name="Text Box 75"/>
            <p:cNvSpPr txBox="1">
              <a:spLocks noChangeArrowheads="1"/>
            </p:cNvSpPr>
            <p:nvPr/>
          </p:nvSpPr>
          <p:spPr bwMode="auto">
            <a:xfrm>
              <a:off x="950" y="878"/>
              <a:ext cx="127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" sz="1600" b="1" dirty="0"/>
                <a:t>2</a:t>
              </a:r>
              <a:r>
                <a:rPr lang="es-MX" sz="1600" b="1" dirty="0"/>
                <a:t>0</a:t>
              </a:r>
              <a:r>
                <a:rPr lang="es-ES" sz="1600" b="1" dirty="0"/>
                <a:t>0 folios (promedio)</a:t>
              </a: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3517901" y="2613025"/>
            <a:ext cx="441325" cy="1536700"/>
            <a:chOff x="1441" y="1444"/>
            <a:chExt cx="278" cy="968"/>
          </a:xfrm>
        </p:grpSpPr>
        <p:grpSp>
          <p:nvGrpSpPr>
            <p:cNvPr id="78" name="Group 77"/>
            <p:cNvGrpSpPr>
              <a:grpSpLocks/>
            </p:cNvGrpSpPr>
            <p:nvPr/>
          </p:nvGrpSpPr>
          <p:grpSpPr bwMode="auto">
            <a:xfrm>
              <a:off x="1441" y="1444"/>
              <a:ext cx="278" cy="968"/>
              <a:chOff x="1441" y="1444"/>
              <a:chExt cx="278" cy="968"/>
            </a:xfrm>
          </p:grpSpPr>
          <p:grpSp>
            <p:nvGrpSpPr>
              <p:cNvPr id="85" name="Group 78"/>
              <p:cNvGrpSpPr>
                <a:grpSpLocks/>
              </p:cNvGrpSpPr>
              <p:nvPr/>
            </p:nvGrpSpPr>
            <p:grpSpPr bwMode="auto">
              <a:xfrm>
                <a:off x="1441" y="1444"/>
                <a:ext cx="278" cy="968"/>
                <a:chOff x="1462" y="1057"/>
                <a:chExt cx="272" cy="817"/>
              </a:xfrm>
            </p:grpSpPr>
            <p:sp>
              <p:nvSpPr>
                <p:cNvPr id="92" name="Freeform 79"/>
                <p:cNvSpPr>
                  <a:spLocks/>
                </p:cNvSpPr>
                <p:nvPr/>
              </p:nvSpPr>
              <p:spPr bwMode="auto">
                <a:xfrm>
                  <a:off x="1462" y="1057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3" name="Freeform 80"/>
                <p:cNvSpPr>
                  <a:spLocks/>
                </p:cNvSpPr>
                <p:nvPr/>
              </p:nvSpPr>
              <p:spPr bwMode="auto">
                <a:xfrm>
                  <a:off x="1462" y="1057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6" name="Group 81"/>
              <p:cNvGrpSpPr>
                <a:grpSpLocks/>
              </p:cNvGrpSpPr>
              <p:nvPr/>
            </p:nvGrpSpPr>
            <p:grpSpPr bwMode="auto">
              <a:xfrm>
                <a:off x="1472" y="2098"/>
                <a:ext cx="16" cy="19"/>
                <a:chOff x="1700" y="1509"/>
                <a:chExt cx="16" cy="16"/>
              </a:xfrm>
            </p:grpSpPr>
            <p:sp>
              <p:nvSpPr>
                <p:cNvPr id="90" name="Oval 82"/>
                <p:cNvSpPr>
                  <a:spLocks noChangeArrowheads="1"/>
                </p:cNvSpPr>
                <p:nvPr/>
              </p:nvSpPr>
              <p:spPr bwMode="auto">
                <a:xfrm>
                  <a:off x="1700" y="1509"/>
                  <a:ext cx="16" cy="1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1" name="Oval 83"/>
                <p:cNvSpPr>
                  <a:spLocks noChangeArrowheads="1"/>
                </p:cNvSpPr>
                <p:nvPr/>
              </p:nvSpPr>
              <p:spPr bwMode="auto">
                <a:xfrm>
                  <a:off x="1700" y="1509"/>
                  <a:ext cx="16" cy="16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7" name="Group 84"/>
              <p:cNvGrpSpPr>
                <a:grpSpLocks/>
              </p:cNvGrpSpPr>
              <p:nvPr/>
            </p:nvGrpSpPr>
            <p:grpSpPr bwMode="auto">
              <a:xfrm>
                <a:off x="1468" y="1912"/>
                <a:ext cx="16" cy="19"/>
                <a:chOff x="1700" y="1398"/>
                <a:chExt cx="16" cy="16"/>
              </a:xfrm>
            </p:grpSpPr>
            <p:sp>
              <p:nvSpPr>
                <p:cNvPr id="88" name="Oval 85"/>
                <p:cNvSpPr>
                  <a:spLocks noChangeArrowheads="1"/>
                </p:cNvSpPr>
                <p:nvPr/>
              </p:nvSpPr>
              <p:spPr bwMode="auto">
                <a:xfrm>
                  <a:off x="1700" y="1398"/>
                  <a:ext cx="16" cy="1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9" name="Oval 86"/>
                <p:cNvSpPr>
                  <a:spLocks noChangeArrowheads="1"/>
                </p:cNvSpPr>
                <p:nvPr/>
              </p:nvSpPr>
              <p:spPr bwMode="auto">
                <a:xfrm>
                  <a:off x="1700" y="1398"/>
                  <a:ext cx="16" cy="16"/>
                </a:xfrm>
                <a:prstGeom prst="ellipse">
                  <a:avLst/>
                </a:pr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79" name="Group 87"/>
            <p:cNvGrpSpPr>
              <a:grpSpLocks/>
            </p:cNvGrpSpPr>
            <p:nvPr/>
          </p:nvGrpSpPr>
          <p:grpSpPr bwMode="auto">
            <a:xfrm>
              <a:off x="1504" y="1679"/>
              <a:ext cx="184" cy="465"/>
              <a:chOff x="1504" y="1679"/>
              <a:chExt cx="184" cy="465"/>
            </a:xfrm>
          </p:grpSpPr>
          <p:sp>
            <p:nvSpPr>
              <p:cNvPr id="80" name="Line 88"/>
              <p:cNvSpPr>
                <a:spLocks noChangeShapeType="1"/>
              </p:cNvSpPr>
              <p:nvPr/>
            </p:nvSpPr>
            <p:spPr bwMode="auto">
              <a:xfrm flipV="1">
                <a:off x="1504" y="1679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1" name="Line 89"/>
              <p:cNvSpPr>
                <a:spLocks noChangeShapeType="1"/>
              </p:cNvSpPr>
              <p:nvPr/>
            </p:nvSpPr>
            <p:spPr bwMode="auto">
              <a:xfrm flipV="1">
                <a:off x="1512" y="1759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2" name="Line 90"/>
              <p:cNvSpPr>
                <a:spLocks noChangeShapeType="1"/>
              </p:cNvSpPr>
              <p:nvPr/>
            </p:nvSpPr>
            <p:spPr bwMode="auto">
              <a:xfrm flipV="1">
                <a:off x="1520" y="1847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3" name="Line 91"/>
              <p:cNvSpPr>
                <a:spLocks noChangeShapeType="1"/>
              </p:cNvSpPr>
              <p:nvPr/>
            </p:nvSpPr>
            <p:spPr bwMode="auto">
              <a:xfrm flipV="1">
                <a:off x="1512" y="1951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4" name="Line 92"/>
              <p:cNvSpPr>
                <a:spLocks noChangeShapeType="1"/>
              </p:cNvSpPr>
              <p:nvPr/>
            </p:nvSpPr>
            <p:spPr bwMode="auto">
              <a:xfrm flipV="1">
                <a:off x="1512" y="2047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3022601" y="2676525"/>
            <a:ext cx="441325" cy="1536700"/>
            <a:chOff x="1129" y="1484"/>
            <a:chExt cx="278" cy="968"/>
          </a:xfrm>
        </p:grpSpPr>
        <p:grpSp>
          <p:nvGrpSpPr>
            <p:cNvPr id="95" name="Group 94"/>
            <p:cNvGrpSpPr>
              <a:grpSpLocks/>
            </p:cNvGrpSpPr>
            <p:nvPr/>
          </p:nvGrpSpPr>
          <p:grpSpPr bwMode="auto">
            <a:xfrm>
              <a:off x="1129" y="1484"/>
              <a:ext cx="278" cy="968"/>
              <a:chOff x="1129" y="1484"/>
              <a:chExt cx="278" cy="968"/>
            </a:xfrm>
          </p:grpSpPr>
          <p:grpSp>
            <p:nvGrpSpPr>
              <p:cNvPr id="102" name="Group 95"/>
              <p:cNvGrpSpPr>
                <a:grpSpLocks/>
              </p:cNvGrpSpPr>
              <p:nvPr/>
            </p:nvGrpSpPr>
            <p:grpSpPr bwMode="auto">
              <a:xfrm>
                <a:off x="1129" y="1484"/>
                <a:ext cx="278" cy="968"/>
                <a:chOff x="1054" y="1091"/>
                <a:chExt cx="272" cy="817"/>
              </a:xfrm>
            </p:grpSpPr>
            <p:sp>
              <p:nvSpPr>
                <p:cNvPr id="110" name="Freeform 96"/>
                <p:cNvSpPr>
                  <a:spLocks/>
                </p:cNvSpPr>
                <p:nvPr/>
              </p:nvSpPr>
              <p:spPr bwMode="auto">
                <a:xfrm>
                  <a:off x="1054" y="1091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1" name="Freeform 97"/>
                <p:cNvSpPr>
                  <a:spLocks/>
                </p:cNvSpPr>
                <p:nvPr/>
              </p:nvSpPr>
              <p:spPr bwMode="auto">
                <a:xfrm>
                  <a:off x="1054" y="1091"/>
                  <a:ext cx="272" cy="817"/>
                </a:xfrm>
                <a:custGeom>
                  <a:avLst/>
                  <a:gdLst>
                    <a:gd name="T0" fmla="*/ 0 w 272"/>
                    <a:gd name="T1" fmla="*/ 164 h 817"/>
                    <a:gd name="T2" fmla="*/ 0 w 272"/>
                    <a:gd name="T3" fmla="*/ 817 h 817"/>
                    <a:gd name="T4" fmla="*/ 272 w 272"/>
                    <a:gd name="T5" fmla="*/ 651 h 817"/>
                    <a:gd name="T6" fmla="*/ 272 w 272"/>
                    <a:gd name="T7" fmla="*/ 0 h 817"/>
                    <a:gd name="T8" fmla="*/ 0 w 272"/>
                    <a:gd name="T9" fmla="*/ 164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2"/>
                    <a:gd name="T16" fmla="*/ 0 h 817"/>
                    <a:gd name="T17" fmla="*/ 272 w 272"/>
                    <a:gd name="T18" fmla="*/ 817 h 8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2" h="817">
                      <a:moveTo>
                        <a:pt x="0" y="164"/>
                      </a:moveTo>
                      <a:lnTo>
                        <a:pt x="0" y="817"/>
                      </a:lnTo>
                      <a:lnTo>
                        <a:pt x="272" y="651"/>
                      </a:lnTo>
                      <a:lnTo>
                        <a:pt x="272" y="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03" name="Group 98"/>
              <p:cNvGrpSpPr>
                <a:grpSpLocks/>
              </p:cNvGrpSpPr>
              <p:nvPr/>
            </p:nvGrpSpPr>
            <p:grpSpPr bwMode="auto">
              <a:xfrm>
                <a:off x="1191" y="1947"/>
                <a:ext cx="33" cy="203"/>
                <a:chOff x="1191" y="1947"/>
                <a:chExt cx="33" cy="203"/>
              </a:xfrm>
            </p:grpSpPr>
            <p:grpSp>
              <p:nvGrpSpPr>
                <p:cNvPr id="104" name="Group 99"/>
                <p:cNvGrpSpPr>
                  <a:grpSpLocks/>
                </p:cNvGrpSpPr>
                <p:nvPr/>
              </p:nvGrpSpPr>
              <p:grpSpPr bwMode="auto">
                <a:xfrm>
                  <a:off x="1191" y="2131"/>
                  <a:ext cx="17" cy="19"/>
                  <a:chOff x="1275" y="1398"/>
                  <a:chExt cx="17" cy="16"/>
                </a:xfrm>
              </p:grpSpPr>
              <p:sp>
                <p:nvSpPr>
                  <p:cNvPr id="108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275" y="1398"/>
                    <a:ext cx="17" cy="1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9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275" y="1398"/>
                    <a:ext cx="17" cy="16"/>
                  </a:xfrm>
                  <a:prstGeom prst="ellipse">
                    <a:avLst/>
                  </a:pr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05" name="Group 102"/>
                <p:cNvGrpSpPr>
                  <a:grpSpLocks/>
                </p:cNvGrpSpPr>
                <p:nvPr/>
              </p:nvGrpSpPr>
              <p:grpSpPr bwMode="auto">
                <a:xfrm>
                  <a:off x="1207" y="1947"/>
                  <a:ext cx="17" cy="19"/>
                  <a:chOff x="1275" y="1398"/>
                  <a:chExt cx="17" cy="16"/>
                </a:xfrm>
              </p:grpSpPr>
              <p:sp>
                <p:nvSpPr>
                  <p:cNvPr id="106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1275" y="1398"/>
                    <a:ext cx="17" cy="1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07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275" y="1398"/>
                    <a:ext cx="17" cy="16"/>
                  </a:xfrm>
                  <a:prstGeom prst="ellipse">
                    <a:avLst/>
                  </a:prstGeom>
                  <a:noFill/>
                  <a:ln w="635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</p:grpSp>
        <p:grpSp>
          <p:nvGrpSpPr>
            <p:cNvPr id="96" name="Group 105"/>
            <p:cNvGrpSpPr>
              <a:grpSpLocks/>
            </p:cNvGrpSpPr>
            <p:nvPr/>
          </p:nvGrpSpPr>
          <p:grpSpPr bwMode="auto">
            <a:xfrm>
              <a:off x="1200" y="1751"/>
              <a:ext cx="184" cy="465"/>
              <a:chOff x="1504" y="1679"/>
              <a:chExt cx="184" cy="465"/>
            </a:xfrm>
          </p:grpSpPr>
          <p:sp>
            <p:nvSpPr>
              <p:cNvPr id="97" name="Line 106"/>
              <p:cNvSpPr>
                <a:spLocks noChangeShapeType="1"/>
              </p:cNvSpPr>
              <p:nvPr/>
            </p:nvSpPr>
            <p:spPr bwMode="auto">
              <a:xfrm flipV="1">
                <a:off x="1504" y="1679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8" name="Line 107"/>
              <p:cNvSpPr>
                <a:spLocks noChangeShapeType="1"/>
              </p:cNvSpPr>
              <p:nvPr/>
            </p:nvSpPr>
            <p:spPr bwMode="auto">
              <a:xfrm flipV="1">
                <a:off x="1512" y="1759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9" name="Line 108"/>
              <p:cNvSpPr>
                <a:spLocks noChangeShapeType="1"/>
              </p:cNvSpPr>
              <p:nvPr/>
            </p:nvSpPr>
            <p:spPr bwMode="auto">
              <a:xfrm flipV="1">
                <a:off x="1520" y="1847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0" name="Line 109"/>
              <p:cNvSpPr>
                <a:spLocks noChangeShapeType="1"/>
              </p:cNvSpPr>
              <p:nvPr/>
            </p:nvSpPr>
            <p:spPr bwMode="auto">
              <a:xfrm flipV="1">
                <a:off x="1512" y="1951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1" name="Line 110"/>
              <p:cNvSpPr>
                <a:spLocks noChangeShapeType="1"/>
              </p:cNvSpPr>
              <p:nvPr/>
            </p:nvSpPr>
            <p:spPr bwMode="auto">
              <a:xfrm flipV="1">
                <a:off x="1512" y="2047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7894639" y="4575176"/>
            <a:ext cx="1641475" cy="1749425"/>
            <a:chOff x="4198" y="2680"/>
            <a:chExt cx="1034" cy="1102"/>
          </a:xfrm>
        </p:grpSpPr>
        <p:grpSp>
          <p:nvGrpSpPr>
            <p:cNvPr id="113" name="Group 112"/>
            <p:cNvGrpSpPr>
              <a:grpSpLocks/>
            </p:cNvGrpSpPr>
            <p:nvPr/>
          </p:nvGrpSpPr>
          <p:grpSpPr bwMode="auto">
            <a:xfrm>
              <a:off x="4695" y="2680"/>
              <a:ext cx="537" cy="912"/>
              <a:chOff x="4115" y="2928"/>
              <a:chExt cx="477" cy="817"/>
            </a:xfrm>
          </p:grpSpPr>
          <p:sp>
            <p:nvSpPr>
              <p:cNvPr id="146" name="Rectangle 113"/>
              <p:cNvSpPr>
                <a:spLocks noChangeArrowheads="1"/>
              </p:cNvSpPr>
              <p:nvPr/>
            </p:nvSpPr>
            <p:spPr bwMode="auto">
              <a:xfrm>
                <a:off x="4115" y="2928"/>
                <a:ext cx="477" cy="8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7" name="Rectangle 114"/>
              <p:cNvSpPr>
                <a:spLocks noChangeArrowheads="1"/>
              </p:cNvSpPr>
              <p:nvPr/>
            </p:nvSpPr>
            <p:spPr bwMode="auto">
              <a:xfrm>
                <a:off x="4115" y="2928"/>
                <a:ext cx="477" cy="817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4" name="Group 115"/>
            <p:cNvGrpSpPr>
              <a:grpSpLocks/>
            </p:cNvGrpSpPr>
            <p:nvPr/>
          </p:nvGrpSpPr>
          <p:grpSpPr bwMode="auto">
            <a:xfrm>
              <a:off x="4198" y="2680"/>
              <a:ext cx="344" cy="1102"/>
              <a:chOff x="3673" y="2928"/>
              <a:chExt cx="306" cy="987"/>
            </a:xfrm>
          </p:grpSpPr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673" y="2928"/>
                <a:ext cx="306" cy="987"/>
              </a:xfrm>
              <a:custGeom>
                <a:avLst/>
                <a:gdLst>
                  <a:gd name="T0" fmla="*/ 0 w 306"/>
                  <a:gd name="T1" fmla="*/ 198 h 987"/>
                  <a:gd name="T2" fmla="*/ 0 w 306"/>
                  <a:gd name="T3" fmla="*/ 987 h 987"/>
                  <a:gd name="T4" fmla="*/ 306 w 306"/>
                  <a:gd name="T5" fmla="*/ 786 h 987"/>
                  <a:gd name="T6" fmla="*/ 306 w 306"/>
                  <a:gd name="T7" fmla="*/ 0 h 987"/>
                  <a:gd name="T8" fmla="*/ 0 w 306"/>
                  <a:gd name="T9" fmla="*/ 198 h 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987"/>
                  <a:gd name="T17" fmla="*/ 306 w 306"/>
                  <a:gd name="T18" fmla="*/ 987 h 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987">
                    <a:moveTo>
                      <a:pt x="0" y="198"/>
                    </a:moveTo>
                    <a:lnTo>
                      <a:pt x="0" y="987"/>
                    </a:lnTo>
                    <a:lnTo>
                      <a:pt x="306" y="786"/>
                    </a:lnTo>
                    <a:lnTo>
                      <a:pt x="306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673" y="2928"/>
                <a:ext cx="306" cy="987"/>
              </a:xfrm>
              <a:custGeom>
                <a:avLst/>
                <a:gdLst>
                  <a:gd name="T0" fmla="*/ 0 w 306"/>
                  <a:gd name="T1" fmla="*/ 198 h 987"/>
                  <a:gd name="T2" fmla="*/ 0 w 306"/>
                  <a:gd name="T3" fmla="*/ 987 h 987"/>
                  <a:gd name="T4" fmla="*/ 306 w 306"/>
                  <a:gd name="T5" fmla="*/ 786 h 987"/>
                  <a:gd name="T6" fmla="*/ 306 w 306"/>
                  <a:gd name="T7" fmla="*/ 0 h 987"/>
                  <a:gd name="T8" fmla="*/ 0 w 306"/>
                  <a:gd name="T9" fmla="*/ 198 h 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987"/>
                  <a:gd name="T17" fmla="*/ 306 w 306"/>
                  <a:gd name="T18" fmla="*/ 987 h 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987">
                    <a:moveTo>
                      <a:pt x="0" y="198"/>
                    </a:moveTo>
                    <a:lnTo>
                      <a:pt x="0" y="987"/>
                    </a:lnTo>
                    <a:lnTo>
                      <a:pt x="306" y="786"/>
                    </a:lnTo>
                    <a:lnTo>
                      <a:pt x="306" y="0"/>
                    </a:lnTo>
                    <a:lnTo>
                      <a:pt x="0" y="19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5" name="Group 118"/>
            <p:cNvGrpSpPr>
              <a:grpSpLocks/>
            </p:cNvGrpSpPr>
            <p:nvPr/>
          </p:nvGrpSpPr>
          <p:grpSpPr bwMode="auto">
            <a:xfrm>
              <a:off x="4275" y="2756"/>
              <a:ext cx="306" cy="912"/>
              <a:chOff x="3741" y="2996"/>
              <a:chExt cx="272" cy="817"/>
            </a:xfrm>
          </p:grpSpPr>
          <p:sp>
            <p:nvSpPr>
              <p:cNvPr id="142" name="Freeform 119"/>
              <p:cNvSpPr>
                <a:spLocks/>
              </p:cNvSpPr>
              <p:nvPr/>
            </p:nvSpPr>
            <p:spPr bwMode="auto">
              <a:xfrm>
                <a:off x="3741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" name="Freeform 120"/>
              <p:cNvSpPr>
                <a:spLocks/>
              </p:cNvSpPr>
              <p:nvPr/>
            </p:nvSpPr>
            <p:spPr bwMode="auto">
              <a:xfrm>
                <a:off x="3741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6" name="Group 121"/>
            <p:cNvGrpSpPr>
              <a:grpSpLocks/>
            </p:cNvGrpSpPr>
            <p:nvPr/>
          </p:nvGrpSpPr>
          <p:grpSpPr bwMode="auto">
            <a:xfrm>
              <a:off x="4313" y="2756"/>
              <a:ext cx="306" cy="912"/>
              <a:chOff x="3775" y="2996"/>
              <a:chExt cx="272" cy="817"/>
            </a:xfrm>
          </p:grpSpPr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3775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Freeform 123"/>
              <p:cNvSpPr>
                <a:spLocks/>
              </p:cNvSpPr>
              <p:nvPr/>
            </p:nvSpPr>
            <p:spPr bwMode="auto">
              <a:xfrm>
                <a:off x="3775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7" name="Group 124"/>
            <p:cNvGrpSpPr>
              <a:grpSpLocks/>
            </p:cNvGrpSpPr>
            <p:nvPr/>
          </p:nvGrpSpPr>
          <p:grpSpPr bwMode="auto">
            <a:xfrm>
              <a:off x="4351" y="2756"/>
              <a:ext cx="306" cy="912"/>
              <a:chOff x="3809" y="2996"/>
              <a:chExt cx="272" cy="817"/>
            </a:xfrm>
          </p:grpSpPr>
          <p:sp>
            <p:nvSpPr>
              <p:cNvPr id="138" name="Freeform 125"/>
              <p:cNvSpPr>
                <a:spLocks/>
              </p:cNvSpPr>
              <p:nvPr/>
            </p:nvSpPr>
            <p:spPr bwMode="auto">
              <a:xfrm>
                <a:off x="3809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9" name="Freeform 126"/>
              <p:cNvSpPr>
                <a:spLocks/>
              </p:cNvSpPr>
              <p:nvPr/>
            </p:nvSpPr>
            <p:spPr bwMode="auto">
              <a:xfrm>
                <a:off x="3809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8" name="Group 127"/>
            <p:cNvGrpSpPr>
              <a:grpSpLocks/>
            </p:cNvGrpSpPr>
            <p:nvPr/>
          </p:nvGrpSpPr>
          <p:grpSpPr bwMode="auto">
            <a:xfrm>
              <a:off x="4695" y="2756"/>
              <a:ext cx="499" cy="728"/>
              <a:chOff x="4115" y="2996"/>
              <a:chExt cx="443" cy="652"/>
            </a:xfrm>
          </p:grpSpPr>
          <p:sp>
            <p:nvSpPr>
              <p:cNvPr id="136" name="Rectangle 128"/>
              <p:cNvSpPr>
                <a:spLocks noChangeArrowheads="1"/>
              </p:cNvSpPr>
              <p:nvPr/>
            </p:nvSpPr>
            <p:spPr bwMode="auto">
              <a:xfrm>
                <a:off x="4115" y="2996"/>
                <a:ext cx="443" cy="6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Rectangle 129"/>
              <p:cNvSpPr>
                <a:spLocks noChangeArrowheads="1"/>
              </p:cNvSpPr>
              <p:nvPr/>
            </p:nvSpPr>
            <p:spPr bwMode="auto">
              <a:xfrm>
                <a:off x="4115" y="2996"/>
                <a:ext cx="443" cy="652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9" name="Rectangle 130"/>
            <p:cNvSpPr>
              <a:spLocks noChangeArrowheads="1"/>
            </p:cNvSpPr>
            <p:nvPr/>
          </p:nvSpPr>
          <p:spPr bwMode="auto">
            <a:xfrm>
              <a:off x="5050" y="2789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S_tradnl" sz="2400">
                <a:latin typeface="Times New Roman" pitchFamily="18" charset="0"/>
              </a:endParaRPr>
            </a:p>
          </p:txBody>
        </p:sp>
        <p:grpSp>
          <p:nvGrpSpPr>
            <p:cNvPr id="120" name="Group 131"/>
            <p:cNvGrpSpPr>
              <a:grpSpLocks/>
            </p:cNvGrpSpPr>
            <p:nvPr/>
          </p:nvGrpSpPr>
          <p:grpSpPr bwMode="auto">
            <a:xfrm flipH="1">
              <a:off x="4641" y="2756"/>
              <a:ext cx="306" cy="912"/>
              <a:chOff x="3843" y="2996"/>
              <a:chExt cx="272" cy="817"/>
            </a:xfrm>
          </p:grpSpPr>
          <p:sp>
            <p:nvSpPr>
              <p:cNvPr id="134" name="Freeform 132"/>
              <p:cNvSpPr>
                <a:spLocks/>
              </p:cNvSpPr>
              <p:nvPr/>
            </p:nvSpPr>
            <p:spPr bwMode="auto">
              <a:xfrm>
                <a:off x="3843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5" name="Freeform 133"/>
              <p:cNvSpPr>
                <a:spLocks/>
              </p:cNvSpPr>
              <p:nvPr/>
            </p:nvSpPr>
            <p:spPr bwMode="auto">
              <a:xfrm>
                <a:off x="3843" y="2996"/>
                <a:ext cx="272" cy="817"/>
              </a:xfrm>
              <a:custGeom>
                <a:avLst/>
                <a:gdLst>
                  <a:gd name="T0" fmla="*/ 0 w 272"/>
                  <a:gd name="T1" fmla="*/ 164 h 817"/>
                  <a:gd name="T2" fmla="*/ 0 w 272"/>
                  <a:gd name="T3" fmla="*/ 817 h 817"/>
                  <a:gd name="T4" fmla="*/ 272 w 272"/>
                  <a:gd name="T5" fmla="*/ 651 h 817"/>
                  <a:gd name="T6" fmla="*/ 272 w 272"/>
                  <a:gd name="T7" fmla="*/ 0 h 817"/>
                  <a:gd name="T8" fmla="*/ 0 w 272"/>
                  <a:gd name="T9" fmla="*/ 164 h 8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817"/>
                  <a:gd name="T17" fmla="*/ 272 w 272"/>
                  <a:gd name="T18" fmla="*/ 817 h 8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817">
                    <a:moveTo>
                      <a:pt x="0" y="164"/>
                    </a:moveTo>
                    <a:lnTo>
                      <a:pt x="0" y="817"/>
                    </a:lnTo>
                    <a:lnTo>
                      <a:pt x="272" y="651"/>
                    </a:lnTo>
                    <a:lnTo>
                      <a:pt x="272" y="0"/>
                    </a:lnTo>
                    <a:lnTo>
                      <a:pt x="0" y="16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21" name="Rectangle 134"/>
            <p:cNvSpPr>
              <a:spLocks noChangeArrowheads="1"/>
            </p:cNvSpPr>
            <p:nvPr/>
          </p:nvSpPr>
          <p:spPr bwMode="auto">
            <a:xfrm>
              <a:off x="4825" y="2950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S_tradnl" sz="2400">
                <a:latin typeface="Times New Roman" pitchFamily="18" charset="0"/>
              </a:endParaRPr>
            </a:p>
          </p:txBody>
        </p:sp>
        <p:grpSp>
          <p:nvGrpSpPr>
            <p:cNvPr id="122" name="Group 135"/>
            <p:cNvGrpSpPr>
              <a:grpSpLocks/>
            </p:cNvGrpSpPr>
            <p:nvPr/>
          </p:nvGrpSpPr>
          <p:grpSpPr bwMode="auto">
            <a:xfrm flipH="1">
              <a:off x="4680" y="2975"/>
              <a:ext cx="184" cy="465"/>
              <a:chOff x="1504" y="1679"/>
              <a:chExt cx="184" cy="465"/>
            </a:xfrm>
          </p:grpSpPr>
          <p:sp>
            <p:nvSpPr>
              <p:cNvPr id="129" name="Line 136"/>
              <p:cNvSpPr>
                <a:spLocks noChangeShapeType="1"/>
              </p:cNvSpPr>
              <p:nvPr/>
            </p:nvSpPr>
            <p:spPr bwMode="auto">
              <a:xfrm flipV="1">
                <a:off x="1504" y="1679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0" name="Line 137"/>
              <p:cNvSpPr>
                <a:spLocks noChangeShapeType="1"/>
              </p:cNvSpPr>
              <p:nvPr/>
            </p:nvSpPr>
            <p:spPr bwMode="auto">
              <a:xfrm flipV="1">
                <a:off x="1512" y="1759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" name="Line 138"/>
              <p:cNvSpPr>
                <a:spLocks noChangeShapeType="1"/>
              </p:cNvSpPr>
              <p:nvPr/>
            </p:nvSpPr>
            <p:spPr bwMode="auto">
              <a:xfrm flipV="1">
                <a:off x="1520" y="1847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2" name="Line 139"/>
              <p:cNvSpPr>
                <a:spLocks noChangeShapeType="1"/>
              </p:cNvSpPr>
              <p:nvPr/>
            </p:nvSpPr>
            <p:spPr bwMode="auto">
              <a:xfrm flipV="1">
                <a:off x="1512" y="1951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" name="Line 140"/>
              <p:cNvSpPr>
                <a:spLocks noChangeShapeType="1"/>
              </p:cNvSpPr>
              <p:nvPr/>
            </p:nvSpPr>
            <p:spPr bwMode="auto">
              <a:xfrm flipV="1">
                <a:off x="1512" y="2047"/>
                <a:ext cx="168" cy="9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3" name="Group 141"/>
            <p:cNvGrpSpPr>
              <a:grpSpLocks/>
            </p:cNvGrpSpPr>
            <p:nvPr/>
          </p:nvGrpSpPr>
          <p:grpSpPr bwMode="auto">
            <a:xfrm>
              <a:off x="4944" y="2871"/>
              <a:ext cx="168" cy="545"/>
              <a:chOff x="3448" y="3271"/>
              <a:chExt cx="168" cy="545"/>
            </a:xfrm>
          </p:grpSpPr>
          <p:sp>
            <p:nvSpPr>
              <p:cNvPr id="124" name="Line 142"/>
              <p:cNvSpPr>
                <a:spLocks noChangeShapeType="1"/>
              </p:cNvSpPr>
              <p:nvPr/>
            </p:nvSpPr>
            <p:spPr bwMode="auto">
              <a:xfrm flipH="1" flipV="1">
                <a:off x="3448" y="3271"/>
                <a:ext cx="168" cy="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" name="Line 143"/>
              <p:cNvSpPr>
                <a:spLocks noChangeShapeType="1"/>
              </p:cNvSpPr>
              <p:nvPr/>
            </p:nvSpPr>
            <p:spPr bwMode="auto">
              <a:xfrm flipH="1" flipV="1">
                <a:off x="3448" y="3407"/>
                <a:ext cx="168" cy="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6" name="Line 144"/>
              <p:cNvSpPr>
                <a:spLocks noChangeShapeType="1"/>
              </p:cNvSpPr>
              <p:nvPr/>
            </p:nvSpPr>
            <p:spPr bwMode="auto">
              <a:xfrm flipH="1" flipV="1">
                <a:off x="3448" y="3543"/>
                <a:ext cx="168" cy="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" name="Line 145"/>
              <p:cNvSpPr>
                <a:spLocks noChangeShapeType="1"/>
              </p:cNvSpPr>
              <p:nvPr/>
            </p:nvSpPr>
            <p:spPr bwMode="auto">
              <a:xfrm flipH="1" flipV="1">
                <a:off x="3448" y="3679"/>
                <a:ext cx="168" cy="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" name="Line 146"/>
              <p:cNvSpPr>
                <a:spLocks noChangeShapeType="1"/>
              </p:cNvSpPr>
              <p:nvPr/>
            </p:nvSpPr>
            <p:spPr bwMode="auto">
              <a:xfrm flipH="1" flipV="1">
                <a:off x="3448" y="3815"/>
                <a:ext cx="168" cy="1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48" name="AutoShape 147"/>
          <p:cNvSpPr>
            <a:spLocks/>
          </p:cNvSpPr>
          <p:nvPr/>
        </p:nvSpPr>
        <p:spPr bwMode="auto">
          <a:xfrm flipH="1">
            <a:off x="8958264" y="3654425"/>
            <a:ext cx="1235075" cy="609600"/>
          </a:xfrm>
          <a:prstGeom prst="borderCallout3">
            <a:avLst>
              <a:gd name="adj1" fmla="val 18750"/>
              <a:gd name="adj2" fmla="val 106167"/>
              <a:gd name="adj3" fmla="val 18750"/>
              <a:gd name="adj4" fmla="val 120306"/>
              <a:gd name="adj5" fmla="val 96093"/>
              <a:gd name="adj6" fmla="val 120306"/>
              <a:gd name="adj7" fmla="val 189583"/>
              <a:gd name="adj8" fmla="val 8341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>
                <a:solidFill>
                  <a:srgbClr val="000000"/>
                </a:solidFill>
              </a:rPr>
              <a:t>Documento mas nuevo</a:t>
            </a:r>
          </a:p>
        </p:txBody>
      </p:sp>
      <p:sp>
        <p:nvSpPr>
          <p:cNvPr id="149" name="AutoShape 148"/>
          <p:cNvSpPr>
            <a:spLocks/>
          </p:cNvSpPr>
          <p:nvPr/>
        </p:nvSpPr>
        <p:spPr bwMode="auto">
          <a:xfrm flipH="1">
            <a:off x="8262939" y="2398713"/>
            <a:ext cx="1487487" cy="609600"/>
          </a:xfrm>
          <a:prstGeom prst="borderCallout3">
            <a:avLst>
              <a:gd name="adj1" fmla="val 18750"/>
              <a:gd name="adj2" fmla="val 105120"/>
              <a:gd name="adj3" fmla="val 18750"/>
              <a:gd name="adj4" fmla="val 112486"/>
              <a:gd name="adj5" fmla="val 195833"/>
              <a:gd name="adj6" fmla="val 112486"/>
              <a:gd name="adj7" fmla="val 408333"/>
              <a:gd name="adj8" fmla="val 10341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sz="1400" b="1" dirty="0">
                <a:solidFill>
                  <a:srgbClr val="000000"/>
                </a:solidFill>
              </a:rPr>
              <a:t>Documento mas antiguo</a:t>
            </a: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 flipH="1">
            <a:off x="2320925" y="3252788"/>
            <a:ext cx="222250" cy="652462"/>
            <a:chOff x="1727" y="1791"/>
            <a:chExt cx="140" cy="411"/>
          </a:xfrm>
        </p:grpSpPr>
        <p:grpSp>
          <p:nvGrpSpPr>
            <p:cNvPr id="151" name="Group 150"/>
            <p:cNvGrpSpPr>
              <a:grpSpLocks/>
            </p:cNvGrpSpPr>
            <p:nvPr/>
          </p:nvGrpSpPr>
          <p:grpSpPr bwMode="auto">
            <a:xfrm flipH="1">
              <a:off x="1731" y="2087"/>
              <a:ext cx="93" cy="55"/>
              <a:chOff x="1292" y="1510"/>
              <a:chExt cx="56" cy="13"/>
            </a:xfrm>
          </p:grpSpPr>
          <p:sp>
            <p:nvSpPr>
              <p:cNvPr id="156" name="Freeform 151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Freeform 152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52" name="Group 153"/>
            <p:cNvGrpSpPr>
              <a:grpSpLocks/>
            </p:cNvGrpSpPr>
            <p:nvPr/>
          </p:nvGrpSpPr>
          <p:grpSpPr bwMode="auto">
            <a:xfrm flipH="1">
              <a:off x="1727" y="1896"/>
              <a:ext cx="93" cy="55"/>
              <a:chOff x="1292" y="1510"/>
              <a:chExt cx="56" cy="13"/>
            </a:xfrm>
          </p:grpSpPr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292" y="1510"/>
                <a:ext cx="56" cy="13"/>
              </a:xfrm>
              <a:custGeom>
                <a:avLst/>
                <a:gdLst>
                  <a:gd name="T0" fmla="*/ 42 w 56"/>
                  <a:gd name="T1" fmla="*/ 0 h 13"/>
                  <a:gd name="T2" fmla="*/ 0 w 56"/>
                  <a:gd name="T3" fmla="*/ 0 h 13"/>
                  <a:gd name="T4" fmla="*/ 0 w 56"/>
                  <a:gd name="T5" fmla="*/ 13 h 13"/>
                  <a:gd name="T6" fmla="*/ 42 w 56"/>
                  <a:gd name="T7" fmla="*/ 13 h 13"/>
                  <a:gd name="T8" fmla="*/ 56 w 56"/>
                  <a:gd name="T9" fmla="*/ 7 h 13"/>
                  <a:gd name="T10" fmla="*/ 42 w 56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3"/>
                  <a:gd name="T20" fmla="*/ 56 w 5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3">
                    <a:moveTo>
                      <a:pt x="42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2" y="13"/>
                    </a:lnTo>
                    <a:lnTo>
                      <a:pt x="56" y="7"/>
                    </a:lnTo>
                    <a:lnTo>
                      <a:pt x="42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3" name="AutoShape 156"/>
            <p:cNvSpPr>
              <a:spLocks noChangeArrowheads="1"/>
            </p:cNvSpPr>
            <p:nvPr/>
          </p:nvSpPr>
          <p:spPr bwMode="auto">
            <a:xfrm rot="16200000" flipH="1">
              <a:off x="1647" y="1983"/>
              <a:ext cx="411" cy="28"/>
            </a:xfrm>
            <a:prstGeom prst="parallelogram">
              <a:avLst>
                <a:gd name="adj" fmla="val 122661"/>
              </a:avLst>
            </a:prstGeom>
            <a:solidFill>
              <a:schemeClr val="bg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2095500" y="3233738"/>
            <a:ext cx="558800" cy="552450"/>
            <a:chOff x="3696" y="1888"/>
            <a:chExt cx="862" cy="862"/>
          </a:xfrm>
        </p:grpSpPr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3696" y="1888"/>
              <a:ext cx="862" cy="86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0" name="Line 159"/>
            <p:cNvSpPr>
              <a:spLocks noChangeShapeType="1"/>
            </p:cNvSpPr>
            <p:nvPr/>
          </p:nvSpPr>
          <p:spPr bwMode="auto">
            <a:xfrm flipV="1">
              <a:off x="3833" y="2024"/>
              <a:ext cx="589" cy="58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1" name="Rectangle 10"/>
          <p:cNvSpPr>
            <a:spLocks noChangeArrowheads="1"/>
          </p:cNvSpPr>
          <p:nvPr/>
        </p:nvSpPr>
        <p:spPr bwMode="auto">
          <a:xfrm>
            <a:off x="2319552" y="344974"/>
            <a:ext cx="73342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	CONFORMACIÓN </a:t>
            </a:r>
            <a:r>
              <a:rPr lang="es-ES_tradnl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EXPEDIENTES </a:t>
            </a:r>
          </a:p>
        </p:txBody>
      </p:sp>
    </p:spTree>
    <p:extLst>
      <p:ext uri="{BB962C8B-B14F-4D97-AF65-F5344CB8AC3E}">
        <p14:creationId xmlns:p14="http://schemas.microsoft.com/office/powerpoint/2010/main" val="16695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 autoUpdateAnimBg="0"/>
      <p:bldP spid="73" grpId="0" animBg="1" autoUpdateAnimBg="0"/>
      <p:bldP spid="148" grpId="0" animBg="1" autoUpdateAnimBg="0"/>
      <p:bldP spid="14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501" y="186932"/>
            <a:ext cx="4222665" cy="7603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2400" b="1" dirty="0" smtClean="0"/>
              <a:t>8.	FOLIACIÓN</a:t>
            </a:r>
            <a:endParaRPr lang="es-CO" sz="24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0" y="81784"/>
            <a:ext cx="1482242" cy="1266409"/>
          </a:xfrm>
          <a:prstGeom prst="rect">
            <a:avLst/>
          </a:prstGeom>
          <a:noFill/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8457" y="1357136"/>
            <a:ext cx="5900751" cy="339942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78026" y="4829226"/>
            <a:ext cx="622149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Numerar las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hojas que conforman cada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expediente.</a:t>
            </a: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coloca un numero ascendente en la parte superior derecha de la hoja con lápiz de mina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negra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60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0146" y="104516"/>
            <a:ext cx="5037222" cy="10231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400" b="1" dirty="0" smtClean="0"/>
              <a:t>8.	ILUSTRACION </a:t>
            </a:r>
            <a:r>
              <a:rPr lang="es-CO" sz="2400" b="1" dirty="0"/>
              <a:t>FOLIACION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42665"/>
              </p:ext>
            </p:extLst>
          </p:nvPr>
        </p:nvGraphicFramePr>
        <p:xfrm>
          <a:off x="741120" y="750627"/>
          <a:ext cx="10720963" cy="610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104516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5257" y="188686"/>
            <a:ext cx="4735286" cy="4209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2400" b="1" dirty="0" smtClean="0"/>
              <a:t>8.	FOLIACION</a:t>
            </a:r>
            <a:endParaRPr lang="es-CO" sz="24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566632"/>
              </p:ext>
            </p:extLst>
          </p:nvPr>
        </p:nvGraphicFramePr>
        <p:xfrm>
          <a:off x="838200" y="783771"/>
          <a:ext cx="10515600" cy="539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1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1346" y="365126"/>
            <a:ext cx="7792453" cy="713048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9.	ALINEACION </a:t>
            </a:r>
            <a:r>
              <a:rPr lang="es-CO" sz="2400" b="1" dirty="0"/>
              <a:t>DOCUMENTOS DENTRO DEL EXPEDIENTE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252351"/>
              </p:ext>
            </p:extLst>
          </p:nvPr>
        </p:nvGraphicFramePr>
        <p:xfrm>
          <a:off x="1482242" y="1869743"/>
          <a:ext cx="9217603" cy="50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46733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4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231" y="258500"/>
            <a:ext cx="3918948" cy="8196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400" b="1" dirty="0" smtClean="0"/>
              <a:t>10.	HOJA </a:t>
            </a:r>
            <a:r>
              <a:rPr lang="es-CO" sz="2400" b="1" dirty="0"/>
              <a:t>DE CONTROL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74461"/>
            <a:ext cx="5045979" cy="33573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CO" sz="1900" dirty="0" smtClean="0"/>
              <a:t>Instrumento archivístico que permite identificar el contenido de los expedientes.</a:t>
            </a:r>
          </a:p>
          <a:p>
            <a:pPr marL="0" indent="0" algn="just">
              <a:buNone/>
            </a:pPr>
            <a:endParaRPr lang="es-CO" sz="1900" dirty="0"/>
          </a:p>
          <a:p>
            <a:pPr algn="just"/>
            <a:r>
              <a:rPr lang="es-CO" sz="1900" dirty="0" smtClean="0"/>
              <a:t>Todo documento que conforme el expediente y dicha foliación, tendrá relación directa con la Hoja de Control y la ordenación de los documentos internamente en cada expediente. (Acuerdo 002 de 2014 Archivo General de la Nación, Articulo 12).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" y="140565"/>
            <a:ext cx="1482242" cy="1266409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629" t="19221" r="22544"/>
          <a:stretch/>
        </p:blipFill>
        <p:spPr>
          <a:xfrm>
            <a:off x="6402273" y="258500"/>
            <a:ext cx="5240228" cy="62787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58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34" y="1479777"/>
            <a:ext cx="10970069" cy="466161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52382" y="166991"/>
            <a:ext cx="8788021" cy="9177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400" b="1" dirty="0" smtClean="0"/>
              <a:t>10.	HOJA </a:t>
            </a:r>
            <a:r>
              <a:rPr lang="es-CO" sz="2400" b="1" dirty="0"/>
              <a:t>DE </a:t>
            </a:r>
            <a:r>
              <a:rPr lang="es-CO" sz="2400" b="1" dirty="0" smtClean="0"/>
              <a:t>CONTROL – Expedientes pensionales	</a:t>
            </a:r>
            <a:endParaRPr lang="es-CO" sz="2400" b="1" dirty="0"/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0" y="145461"/>
            <a:ext cx="1482242" cy="1266409"/>
          </a:xfrm>
          <a:prstGeom prst="rect">
            <a:avLst/>
          </a:prstGeom>
          <a:noFill/>
        </p:spPr>
      </p:pic>
      <p:sp>
        <p:nvSpPr>
          <p:cNvPr id="7" name="CuadroTexto 6"/>
          <p:cNvSpPr txBox="1"/>
          <p:nvPr/>
        </p:nvSpPr>
        <p:spPr>
          <a:xfrm>
            <a:off x="1187355" y="5882185"/>
            <a:ext cx="9400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Acuerdo 006  de 2011 . AGN Por el cual se reglamenta la organización  y manejo de los expedientes pensionales 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825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0628" y="202191"/>
            <a:ext cx="3579155" cy="1067051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/>
              <a:t>CONTENIDO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231769"/>
            <a:ext cx="1482242" cy="1266409"/>
          </a:xfrm>
          <a:prstGeom prst="rect">
            <a:avLst/>
          </a:prstGeom>
          <a:noFill/>
        </p:spPr>
      </p:pic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4376" y="1467807"/>
            <a:ext cx="6242520" cy="50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9811" y="22630"/>
            <a:ext cx="6998368" cy="11126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2400" b="1" dirty="0" smtClean="0"/>
              <a:t>11.	MARCACION </a:t>
            </a:r>
            <a:r>
              <a:rPr lang="es-CO" sz="2400" b="1" dirty="0"/>
              <a:t>ARCHIVADORES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48193"/>
            <a:ext cx="10515600" cy="48287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la correcta ubicación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física de los archivos, se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debe identificar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las gavetas del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archivador, con el fin de garantizar una búsqueda 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rápida y efectiva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2" y="132310"/>
            <a:ext cx="1482242" cy="1266409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6100658" y="3350780"/>
            <a:ext cx="2650261" cy="1710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b="1" dirty="0" smtClean="0">
                <a:solidFill>
                  <a:schemeClr val="tx1"/>
                </a:solidFill>
              </a:rPr>
              <a:t>73 CONTRATOS</a:t>
            </a:r>
            <a:endParaRPr lang="es-CO" sz="1200" dirty="0" smtClean="0">
              <a:solidFill>
                <a:schemeClr val="tx1"/>
              </a:solidFill>
            </a:endParaRPr>
          </a:p>
          <a:p>
            <a:r>
              <a:rPr lang="es-CO" sz="1200" b="1" dirty="0" smtClean="0">
                <a:solidFill>
                  <a:schemeClr val="tx1"/>
                </a:solidFill>
              </a:rPr>
              <a:t>31.73.10 CONTRATOS DE OBRA</a:t>
            </a:r>
          </a:p>
          <a:p>
            <a:r>
              <a:rPr lang="es-CO" sz="1200" b="1" dirty="0" smtClean="0">
                <a:solidFill>
                  <a:schemeClr val="tx1"/>
                </a:solidFill>
              </a:rPr>
              <a:t>31.73.11 CONTRATOS DE SEGUROS</a:t>
            </a:r>
          </a:p>
          <a:p>
            <a:r>
              <a:rPr lang="es-CO" sz="1200" b="1" dirty="0" smtClean="0">
                <a:solidFill>
                  <a:schemeClr val="tx1"/>
                </a:solidFill>
              </a:rPr>
              <a:t>31.73.12 CONTRATOS DE SUMINISTROS</a:t>
            </a:r>
          </a:p>
        </p:txBody>
      </p:sp>
      <p:pic>
        <p:nvPicPr>
          <p:cNvPr id="6" name="Imagen 5" descr="http://www.hereisfree.com/content1/pic/big/200810261915687778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9222" y="2867342"/>
            <a:ext cx="3100589" cy="3096729"/>
          </a:xfrm>
          <a:prstGeom prst="ellipse">
            <a:avLst/>
          </a:prstGeom>
          <a:solidFill>
            <a:srgbClr val="FFFF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2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240" y="202258"/>
            <a:ext cx="6610643" cy="1007800"/>
          </a:xfrm>
        </p:spPr>
        <p:txBody>
          <a:bodyPr>
            <a:normAutofit/>
          </a:bodyPr>
          <a:lstStyle/>
          <a:p>
            <a:r>
              <a:rPr lang="es-CO" sz="2400" b="1" dirty="0"/>
              <a:t>	</a:t>
            </a:r>
            <a:r>
              <a:rPr lang="es-CO" sz="2400" b="1" dirty="0" smtClean="0"/>
              <a:t>12.	EXPEDIENTES </a:t>
            </a:r>
            <a:r>
              <a:rPr lang="es-CO" sz="2400" b="1" dirty="0"/>
              <a:t>ELECTRÓNICOS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785" t="677"/>
          <a:stretch/>
        </p:blipFill>
        <p:spPr>
          <a:xfrm>
            <a:off x="7892561" y="1972058"/>
            <a:ext cx="2846383" cy="233403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0" y="30868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0" y="50680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7" y="288402"/>
            <a:ext cx="1482242" cy="1266409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163198" y="2161332"/>
            <a:ext cx="598061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b="1" dirty="0"/>
              <a:t>Ley 1437 de </a:t>
            </a:r>
            <a:r>
              <a:rPr lang="es-CO" b="1" dirty="0" smtClean="0"/>
              <a:t>2011</a:t>
            </a:r>
            <a:r>
              <a:rPr lang="es-CO" dirty="0" smtClean="0"/>
              <a:t> </a:t>
            </a:r>
            <a:r>
              <a:rPr lang="es-CO" dirty="0"/>
              <a:t>Código de Procedimiento Administrativo y de lo Contencioso </a:t>
            </a:r>
            <a:r>
              <a:rPr lang="es-CO" dirty="0" smtClean="0"/>
              <a:t>Administrativo, señala la </a:t>
            </a:r>
            <a:r>
              <a:rPr lang="es-CO" dirty="0"/>
              <a:t>utilización de medios </a:t>
            </a:r>
            <a:r>
              <a:rPr lang="es-CO" dirty="0" smtClean="0"/>
              <a:t>electró­nicos para los procesos administrativo, documento </a:t>
            </a:r>
            <a:r>
              <a:rPr lang="es-CO" dirty="0"/>
              <a:t>público en medios electrónicos, el archivo electrónico de documentos, el expediente electrónico, la recepción de documentos electrónicos por parte de las autoridades y la prueba de recepción y envío de mensajes de datos</a:t>
            </a:r>
          </a:p>
        </p:txBody>
      </p:sp>
    </p:spTree>
    <p:extLst>
      <p:ext uri="{BB962C8B-B14F-4D97-AF65-F5344CB8AC3E}">
        <p14:creationId xmlns:p14="http://schemas.microsoft.com/office/powerpoint/2010/main" val="30211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04825" y="102732"/>
            <a:ext cx="7217898" cy="840697"/>
          </a:xfrm>
        </p:spPr>
        <p:txBody>
          <a:bodyPr>
            <a:normAutofit/>
          </a:bodyPr>
          <a:lstStyle/>
          <a:p>
            <a:r>
              <a:rPr lang="es-CO" sz="2400" b="1" dirty="0"/>
              <a:t>	</a:t>
            </a:r>
            <a:r>
              <a:rPr lang="es-CO" sz="2400" b="1" dirty="0" smtClean="0"/>
              <a:t>12.	EXPEDIENTES </a:t>
            </a:r>
            <a:r>
              <a:rPr lang="es-CO" sz="2400" b="1" dirty="0"/>
              <a:t>ELECTRÓNICOS</a:t>
            </a: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7" y="132310"/>
            <a:ext cx="1482242" cy="1266409"/>
          </a:xfrm>
          <a:prstGeom prst="rect">
            <a:avLst/>
          </a:prstGeom>
          <a:noFill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27" y="1398719"/>
            <a:ext cx="6767908" cy="3978701"/>
          </a:xfrm>
          <a:prstGeom prst="rect">
            <a:avLst/>
          </a:prstGeom>
        </p:spPr>
      </p:pic>
      <p:pic>
        <p:nvPicPr>
          <p:cNvPr id="1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937" t="62171" r="75034" b="20754"/>
          <a:stretch/>
        </p:blipFill>
        <p:spPr>
          <a:xfrm>
            <a:off x="7274810" y="2278743"/>
            <a:ext cx="4832141" cy="264338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27927" y="5493542"/>
            <a:ext cx="8978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900" dirty="0" smtClean="0"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es-CO" altLang="es-CO" sz="1900" dirty="0">
                <a:ea typeface="Calibri" panose="020F0502020204030204" pitchFamily="34" charset="0"/>
                <a:cs typeface="Arial" panose="020B0604020202020204" pitchFamily="34" charset="0"/>
              </a:rPr>
              <a:t>la conformación de los expedientes electrónicos en cada uno de los PC,  se debe diseñar la estructura documental de acuerdo a lo establecido en las  TRD nombrando las series y subseries documentales en las carpetas requerida.</a:t>
            </a:r>
          </a:p>
          <a:p>
            <a:pPr algn="just"/>
            <a:endParaRPr lang="es-CO" sz="1900" dirty="0"/>
          </a:p>
        </p:txBody>
      </p:sp>
    </p:spTree>
    <p:extLst>
      <p:ext uri="{BB962C8B-B14F-4D97-AF65-F5344CB8AC3E}">
        <p14:creationId xmlns:p14="http://schemas.microsoft.com/office/powerpoint/2010/main" val="14327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89601" y="205468"/>
            <a:ext cx="56641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 smtClean="0"/>
              <a:t>13.	TRANSFERENCIAS </a:t>
            </a:r>
            <a:r>
              <a:rPr lang="es-ES" sz="2400" b="1" dirty="0"/>
              <a:t>DOCUMENTALES</a:t>
            </a:r>
            <a:endParaRPr lang="es-CO" sz="24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306198" y="2351086"/>
            <a:ext cx="7677376" cy="2544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 smtClean="0"/>
              <a:t>Consiste </a:t>
            </a:r>
            <a:r>
              <a:rPr lang="es-CO" sz="2400" dirty="0"/>
              <a:t>en el traslado ordenado y clasificado </a:t>
            </a:r>
            <a:r>
              <a:rPr lang="es-CO" sz="2400" dirty="0" smtClean="0"/>
              <a:t>los </a:t>
            </a:r>
            <a:r>
              <a:rPr lang="es-CO" sz="2400" dirty="0"/>
              <a:t>documentos que cumplen su tiempo de retención </a:t>
            </a:r>
            <a:r>
              <a:rPr lang="es-CO" sz="2400" dirty="0" smtClean="0"/>
              <a:t>establecidos en las TRD, </a:t>
            </a:r>
            <a:r>
              <a:rPr lang="es-CO" sz="2400" dirty="0"/>
              <a:t>previo diligenciamiento del formato de inventario de documentos, según calendario de transferencias </a:t>
            </a:r>
            <a:r>
              <a:rPr lang="es-CO" sz="2400" dirty="0" smtClean="0"/>
              <a:t>establecido por la oficina de Gestión Documental.</a:t>
            </a:r>
            <a:endParaRPr lang="es-CO" sz="24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7" y="264622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1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77980"/>
              </p:ext>
            </p:extLst>
          </p:nvPr>
        </p:nvGraphicFramePr>
        <p:xfrm>
          <a:off x="852714" y="1190171"/>
          <a:ext cx="10882086" cy="542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63999" y="263525"/>
            <a:ext cx="7460343" cy="9266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 smtClean="0"/>
              <a:t>13.	TRANSFERENCIAS DOCUMENTALES - LINEAMIENTOS</a:t>
            </a:r>
            <a:endParaRPr lang="es-CO" sz="2400" b="1" dirty="0"/>
          </a:p>
        </p:txBody>
      </p:sp>
      <p:pic>
        <p:nvPicPr>
          <p:cNvPr id="6" name="Imagen 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4" y="93643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3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76300" y="13874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CO" b="1" dirty="0" smtClean="0"/>
          </a:p>
          <a:p>
            <a:pPr marL="0" indent="0">
              <a:buNone/>
            </a:pPr>
            <a:endParaRPr lang="es-CO" b="1" dirty="0"/>
          </a:p>
          <a:p>
            <a:pPr marL="0" indent="0" algn="ctr">
              <a:buNone/>
            </a:pPr>
            <a:r>
              <a:rPr lang="es-CO" sz="3200" b="1" dirty="0" smtClean="0"/>
              <a:t>El </a:t>
            </a:r>
            <a:r>
              <a:rPr lang="es-CO" sz="3200" b="1" dirty="0"/>
              <a:t>éxito de los archivos está en su organización y conservación.</a:t>
            </a:r>
            <a:endParaRPr lang="es-CO" sz="3200" dirty="0"/>
          </a:p>
          <a:p>
            <a:pPr marL="0" indent="0">
              <a:buNone/>
            </a:pPr>
            <a:r>
              <a:rPr lang="es-ES" dirty="0" smtClean="0"/>
              <a:t>		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			</a:t>
            </a:r>
            <a:r>
              <a:rPr lang="es-ES" b="1" dirty="0" smtClean="0"/>
              <a:t>SUMSET SAS</a:t>
            </a:r>
            <a:endParaRPr lang="es-CO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7" y="264622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8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4729" y="283124"/>
            <a:ext cx="3003934" cy="1325563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OBJETIVO</a:t>
            </a:r>
            <a:endParaRPr lang="es-CO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6532" y="1730924"/>
            <a:ext cx="10515600" cy="2003950"/>
          </a:xfrm>
        </p:spPr>
        <p:txBody>
          <a:bodyPr>
            <a:normAutofit/>
          </a:bodyPr>
          <a:lstStyle/>
          <a:p>
            <a:pPr algn="just"/>
            <a:r>
              <a:rPr lang="es-CO" sz="2400" dirty="0"/>
              <a:t>Brindar una guía u orientación a los funcionarios de </a:t>
            </a:r>
            <a:r>
              <a:rPr lang="es-CO" sz="2400" dirty="0" smtClean="0"/>
              <a:t>la Gobernación del Quindío,  </a:t>
            </a:r>
            <a:r>
              <a:rPr lang="es-CO" sz="2400" dirty="0"/>
              <a:t>en el proceso de implementación </a:t>
            </a:r>
            <a:r>
              <a:rPr lang="es-CO" sz="2400" dirty="0" smtClean="0"/>
              <a:t>de la actualización de las tablas de retención documental – TRD</a:t>
            </a:r>
            <a:endParaRPr lang="es-CO" sz="2400" dirty="0"/>
          </a:p>
          <a:p>
            <a:pPr algn="just"/>
            <a:endParaRPr lang="es-CO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795788" y="3525720"/>
            <a:ext cx="236864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/>
              <a:t>  ALCANCE</a:t>
            </a:r>
          </a:p>
          <a:p>
            <a:endParaRPr lang="es-CO" sz="240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96532" y="4188502"/>
            <a:ext cx="10515600" cy="200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dirty="0" smtClean="0"/>
              <a:t>Inicia con la identificación de las TRD actualizadas y aprobadas por el Comité Interno de Archivo en el año 2017.</a:t>
            </a:r>
          </a:p>
          <a:p>
            <a:pPr algn="just"/>
            <a:r>
              <a:rPr lang="es-CO" sz="2400" dirty="0" smtClean="0"/>
              <a:t>Termina con la metodología de implementación de las TRD en los archivos de gestión.</a:t>
            </a:r>
          </a:p>
          <a:p>
            <a:pPr algn="just"/>
            <a:endParaRPr lang="es-CO" sz="24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37701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3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1056" y="125394"/>
            <a:ext cx="6961737" cy="966427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			2.	NORMATIVIDAD	</a:t>
            </a:r>
            <a:endParaRPr lang="es-CO" sz="24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3" y="125394"/>
            <a:ext cx="1482242" cy="1266409"/>
          </a:xfrm>
          <a:prstGeom prst="rect">
            <a:avLst/>
          </a:prstGeom>
          <a:noFill/>
        </p:spPr>
      </p:pic>
      <p:pic>
        <p:nvPicPr>
          <p:cNvPr id="5" name="Marcador de contenido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339" y="1514633"/>
            <a:ext cx="5218891" cy="4940354"/>
          </a:xfrm>
          <a:prstGeom prst="rect">
            <a:avLst/>
          </a:prstGeom>
        </p:spPr>
      </p:pic>
      <p:pic>
        <p:nvPicPr>
          <p:cNvPr id="6" name="Marcador de contenido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409" y="1758927"/>
            <a:ext cx="6013096" cy="43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7025" y="125663"/>
            <a:ext cx="5652752" cy="911567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3.	CONCEPTOS </a:t>
            </a:r>
            <a:r>
              <a:rPr lang="es-CO" sz="2400" b="1" dirty="0"/>
              <a:t>ARCHIVÍSTICOS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4433"/>
              </p:ext>
            </p:extLst>
          </p:nvPr>
        </p:nvGraphicFramePr>
        <p:xfrm>
          <a:off x="838200" y="1392072"/>
          <a:ext cx="10515600" cy="483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6" y="125663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7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5579" y="118164"/>
            <a:ext cx="6765333" cy="1325563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		3.	CONCEPTOS </a:t>
            </a:r>
            <a:r>
              <a:rPr lang="es-CO" sz="2400" b="1" dirty="0"/>
              <a:t>ARCHIVÍSTICOS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6706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" y="118164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3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3124" y="222828"/>
            <a:ext cx="3512024" cy="866012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4. 	FORMATO </a:t>
            </a:r>
            <a:r>
              <a:rPr lang="es-CO" sz="2400" b="1" dirty="0"/>
              <a:t>TRD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311" y="1088840"/>
            <a:ext cx="9325650" cy="5468797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0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7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5392" y="143581"/>
            <a:ext cx="7000740" cy="989183"/>
          </a:xfrm>
        </p:spPr>
        <p:txBody>
          <a:bodyPr>
            <a:normAutofit/>
          </a:bodyPr>
          <a:lstStyle/>
          <a:p>
            <a:r>
              <a:rPr lang="es-CO" sz="2400" b="1" dirty="0" smtClean="0"/>
              <a:t>5.	CLASIFICACION DE LOS ARCHIVOS - TRD</a:t>
            </a:r>
            <a:endParaRPr lang="es-CO" sz="24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580861"/>
              </p:ext>
            </p:extLst>
          </p:nvPr>
        </p:nvGraphicFramePr>
        <p:xfrm>
          <a:off x="913572" y="1228299"/>
          <a:ext cx="10536899" cy="494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2" y="201444"/>
            <a:ext cx="1482242" cy="126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033" y="105912"/>
            <a:ext cx="7641607" cy="781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400" b="1" dirty="0" smtClean="0"/>
              <a:t>6.	ORGANIZACIÓN ARCHIVOS </a:t>
            </a:r>
            <a:r>
              <a:rPr lang="es-CO" sz="2400" b="1" dirty="0"/>
              <a:t>DE GESTION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2" y="228740"/>
            <a:ext cx="1482242" cy="1266409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1509" y="2069148"/>
            <a:ext cx="2292595" cy="281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s-CO" dirty="0">
                <a:solidFill>
                  <a:schemeClr val="tx1"/>
                </a:solidFill>
                <a:cs typeface="Arial" panose="020B0604020202020204" pitchFamily="34" charset="0"/>
              </a:rPr>
              <a:t>Los documentos propios de cada dependencia, se identifican de acuerdo a la tabla de retención documental por los nombres de las series, subseries </a:t>
            </a:r>
            <a:r>
              <a:rPr lang="es-CO" dirty="0" smtClean="0">
                <a:solidFill>
                  <a:schemeClr val="tx1"/>
                </a:solidFill>
                <a:cs typeface="Arial" panose="020B0604020202020204" pitchFamily="34" charset="0"/>
              </a:rPr>
              <a:t>documentales</a:t>
            </a:r>
            <a:endParaRPr lang="es-E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672" t="33403" r="33077" b="3326"/>
          <a:stretch/>
        </p:blipFill>
        <p:spPr>
          <a:xfrm>
            <a:off x="2599084" y="1105469"/>
            <a:ext cx="9592916" cy="51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966</Words>
  <Application>Microsoft Office PowerPoint</Application>
  <PresentationFormat>Panorámica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Tema de Office</vt:lpstr>
      <vt:lpstr>INSTRUCTIVO APLICACIÓN TABLAS DE RETENCIÓN DOCUMENTAL </vt:lpstr>
      <vt:lpstr>CONTENIDO</vt:lpstr>
      <vt:lpstr>OBJETIVO</vt:lpstr>
      <vt:lpstr>   2. NORMATIVIDAD </vt:lpstr>
      <vt:lpstr>3. CONCEPTOS ARCHIVÍSTICOS</vt:lpstr>
      <vt:lpstr>  3. CONCEPTOS ARCHIVÍSTICOS</vt:lpstr>
      <vt:lpstr>4.  FORMATO TRD</vt:lpstr>
      <vt:lpstr>5. CLASIFICACION DE LOS ARCHIVOS - TRD</vt:lpstr>
      <vt:lpstr>6. ORGANIZACIÓN ARCHIVOS DE GESTION</vt:lpstr>
      <vt:lpstr>6.1  MARCACION CARPETAS COLGANTES</vt:lpstr>
      <vt:lpstr>6.2 MARCACIÓN PORTADA</vt:lpstr>
      <vt:lpstr>7. CONFORMACIÓN DE EXPEDIENTES </vt:lpstr>
      <vt:lpstr>Presentación de PowerPoint</vt:lpstr>
      <vt:lpstr>8. FOLIACIÓN</vt:lpstr>
      <vt:lpstr>8. ILUSTRACION FOLIACION</vt:lpstr>
      <vt:lpstr>8. FOLIACION</vt:lpstr>
      <vt:lpstr>9. ALINEACION DOCUMENTOS DENTRO DEL EXPEDIENTE</vt:lpstr>
      <vt:lpstr>10. HOJA DE CONTROL</vt:lpstr>
      <vt:lpstr>10. HOJA DE CONTROL – Expedientes pensionales </vt:lpstr>
      <vt:lpstr>11. MARCACION ARCHIVADORES</vt:lpstr>
      <vt:lpstr> 12. EXPEDIENTES ELECTRÓNICOS</vt:lpstr>
      <vt:lpstr> 12. EXPEDIENTES ELECTRÓNICOS</vt:lpstr>
      <vt:lpstr>13. TRANSFERENCIAS DOCUMENTALES</vt:lpstr>
      <vt:lpstr>13. TRANSFERENCIAS DOCUMENTALES - LINEAMIENTOS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patricia arcila</dc:creator>
  <cp:lastModifiedBy>maria patricia arcila</cp:lastModifiedBy>
  <cp:revision>110</cp:revision>
  <dcterms:created xsi:type="dcterms:W3CDTF">2017-12-25T23:10:49Z</dcterms:created>
  <dcterms:modified xsi:type="dcterms:W3CDTF">2017-12-28T16:04:15Z</dcterms:modified>
</cp:coreProperties>
</file>