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2" r:id="rId6"/>
    <p:sldId id="261" r:id="rId7"/>
    <p:sldId id="257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65" d="100"/>
          <a:sy n="65" d="100"/>
        </p:scale>
        <p:origin x="9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XFAMILIA07\Desktop\cesar%202017\DISCAPACIDAD%20A&#209;O%202017\PLAN%20DE%20ACCION%20PP%20Discapacidad%20dic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META FÍSICA AÑO 2017</a:t>
            </a:r>
          </a:p>
          <a:p>
            <a:pPr>
              <a:defRPr/>
            </a:pPr>
            <a:r>
              <a:rPr lang="es-CO"/>
              <a:t> (INDICADORES 114)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F3-4EB3-B4F3-AF293477A15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F3-4EB3-B4F3-AF293477A15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F3-4EB3-B4F3-AF293477A15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F3-4EB3-B4F3-AF293477A15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5F3-4EB3-B4F3-AF293477A15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5F3-4EB3-B4F3-AF293477A155}"/>
              </c:ext>
            </c:extLst>
          </c:dPt>
          <c:dLbls>
            <c:dLbl>
              <c:idx val="0"/>
              <c:layout>
                <c:manualLayout>
                  <c:x val="-2.0110236220472442E-2"/>
                  <c:y val="5.3822543015456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5F3-4EB3-B4F3-AF293477A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395888013998254E-2"/>
                  <c:y val="3.365995917177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5F3-4EB3-B4F3-AF293477A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165573053368433E-2"/>
                  <c:y val="-1.95180810731991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5F3-4EB3-B4F3-AF293477A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919754497280245E-3"/>
                  <c:y val="-2.49872059016557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5F3-4EB3-B4F3-AF293477A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805555555555555E-2"/>
                  <c:y val="8.97335228929716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5F3-4EB3-B4F3-AF293477A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Hoja1!$T$6:$Y$6</c:f>
              <c:strCache>
                <c:ptCount val="6"/>
                <c:pt idx="0">
                  <c:v>CRITICO</c:v>
                </c:pt>
                <c:pt idx="1">
                  <c:v>BAJO</c:v>
                </c:pt>
                <c:pt idx="2">
                  <c:v>MEDIO</c:v>
                </c:pt>
                <c:pt idx="3">
                  <c:v>SATISFACTORIO</c:v>
                </c:pt>
                <c:pt idx="4">
                  <c:v>SOBRESALIENTE</c:v>
                </c:pt>
                <c:pt idx="5">
                  <c:v>POR DEFINIR</c:v>
                </c:pt>
              </c:strCache>
            </c:strRef>
          </c:cat>
          <c:val>
            <c:numRef>
              <c:f>Hoja1!$T$12:$Y$12</c:f>
              <c:numCache>
                <c:formatCode>General</c:formatCode>
                <c:ptCount val="6"/>
                <c:pt idx="0">
                  <c:v>6</c:v>
                </c:pt>
                <c:pt idx="1">
                  <c:v>16</c:v>
                </c:pt>
                <c:pt idx="2">
                  <c:v>7</c:v>
                </c:pt>
                <c:pt idx="3">
                  <c:v>3</c:v>
                </c:pt>
                <c:pt idx="4">
                  <c:v>65</c:v>
                </c:pt>
                <c:pt idx="5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5F3-4EB3-B4F3-AF293477A15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9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6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12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0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83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73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6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00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95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A52A-7107-4E83-8310-BD8AF3B28E85}" type="datetimeFigureOut">
              <a:rPr lang="es-ES" smtClean="0"/>
              <a:t>17/07/2018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4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ekko\Desktop\Power Point 1.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3" y="1"/>
            <a:ext cx="91461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0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585883"/>
              </p:ext>
            </p:extLst>
          </p:nvPr>
        </p:nvGraphicFramePr>
        <p:xfrm>
          <a:off x="1826335" y="1976066"/>
          <a:ext cx="64087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35696" y="1147971"/>
            <a:ext cx="62646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SEGUIMIENTO POLÍTICA PÚBLICA DE DISCAPACIDAD “CAPACIDAD SIN LÍMITES” 2014-2014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2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4282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690243"/>
              </p:ext>
            </p:extLst>
          </p:nvPr>
        </p:nvGraphicFramePr>
        <p:xfrm>
          <a:off x="2411760" y="2060852"/>
          <a:ext cx="5472608" cy="298383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509058"/>
                <a:gridCol w="1999956"/>
                <a:gridCol w="1963594"/>
              </a:tblGrid>
              <a:tr h="33153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 FÍSICA DISCAPACIDAD AÑO 2017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315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%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ESTADO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INDICADORES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80% </a:t>
                      </a:r>
                      <a:r>
                        <a:rPr lang="es-CO" sz="1600" u="none" strike="noStrike" dirty="0" smtClean="0">
                          <a:effectLst/>
                        </a:rPr>
                        <a:t>más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SOBRESALIENTE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65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70-79%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SATISFACTORIO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60- 69%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BAJO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7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40-59%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MEDIO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16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0-39%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CRITICO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6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PD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17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5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INDICADORES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114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1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06084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/>
              <a:t> Municipios con RLCPD </a:t>
            </a:r>
            <a:r>
              <a:rPr lang="es-CO" dirty="0" smtClean="0"/>
              <a:t>operando permanentemente.</a:t>
            </a:r>
          </a:p>
          <a:p>
            <a:pPr marL="285750" indent="-285750" algn="just">
              <a:buFontTx/>
              <a:buChar char="-"/>
            </a:pPr>
            <a:endParaRPr lang="es-CO" dirty="0" smtClean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Funcionarios de servidores públicos y de la empresa privada </a:t>
            </a:r>
            <a:r>
              <a:rPr lang="es-CO" dirty="0"/>
              <a:t>formados en Legislación y Normatividad de </a:t>
            </a:r>
            <a:r>
              <a:rPr lang="es-CO" dirty="0" smtClean="0"/>
              <a:t>Discapacidad.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Promoción de los derechos de </a:t>
            </a:r>
            <a:r>
              <a:rPr lang="es-CO" dirty="0"/>
              <a:t>PCD para Cuidadores, Cuidadoras, Familias y comunidad en </a:t>
            </a:r>
            <a:r>
              <a:rPr lang="es-CO" dirty="0" smtClean="0"/>
              <a:t>General.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Conmemoraciones del Día de la Discapacidad.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Comité Departamental en </a:t>
            </a:r>
            <a:r>
              <a:rPr lang="es-CO" dirty="0"/>
              <a:t>funcionamiento y </a:t>
            </a:r>
            <a:r>
              <a:rPr lang="es-CO" dirty="0" smtClean="0"/>
              <a:t>fortalecido (fortalecimiento a comités municipales)</a:t>
            </a:r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Hemos trabajado en…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5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06084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/>
              <a:t> Programa de Formación en Educación Inclusiva por </a:t>
            </a:r>
            <a:r>
              <a:rPr lang="es-CO" dirty="0" smtClean="0"/>
              <a:t>condición - PLAN </a:t>
            </a:r>
            <a:r>
              <a:rPr lang="es-CO" dirty="0"/>
              <a:t>DE ACCION EN NECESIDADES EDUCATIVAS ESPECIALES (NEE) EN EL DEPARTAMENTO DEL </a:t>
            </a:r>
            <a:r>
              <a:rPr lang="es-CO" dirty="0" smtClean="0"/>
              <a:t>QUINDÍO.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% </a:t>
            </a:r>
            <a:r>
              <a:rPr lang="es-CO" dirty="0"/>
              <a:t>de Peticiones Quejas y Reclamos  </a:t>
            </a:r>
            <a:r>
              <a:rPr lang="es-CO" dirty="0" smtClean="0"/>
              <a:t>atendidas </a:t>
            </a:r>
            <a:r>
              <a:rPr lang="es-CO" dirty="0"/>
              <a:t>y tramitadas</a:t>
            </a:r>
            <a:r>
              <a:rPr lang="es-CO" dirty="0" smtClean="0"/>
              <a:t>. (jornadas población con discapacidad auditiva).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Programa de estilos de vida saludable para PCD creado e implementado en los 12 municipios</a:t>
            </a:r>
            <a:r>
              <a:rPr lang="es-CO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Eventos Culturales y </a:t>
            </a:r>
            <a:r>
              <a:rPr lang="es-CO" dirty="0" err="1"/>
              <a:t>Artisticos</a:t>
            </a:r>
            <a:r>
              <a:rPr lang="es-CO" dirty="0"/>
              <a:t> realizados para el reconocimiento de las capacidades y habilidades de las </a:t>
            </a:r>
            <a:r>
              <a:rPr lang="es-CO" dirty="0" smtClean="0"/>
              <a:t>PCD.</a:t>
            </a:r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Hemos trabajado en…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06084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 smtClean="0"/>
              <a:t>Fortalecimiento de los Gestores y procesos deportivos en los municipios del departamento.</a:t>
            </a:r>
          </a:p>
          <a:p>
            <a:pPr marL="285750" indent="-285750" algn="just">
              <a:buFontTx/>
              <a:buChar char="-"/>
            </a:pPr>
            <a:endParaRPr lang="es-CO" dirty="0" smtClean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Promover en los municipios el apoyo a los </a:t>
            </a:r>
            <a:r>
              <a:rPr lang="es-CO" dirty="0"/>
              <a:t>deportistas </a:t>
            </a:r>
            <a:r>
              <a:rPr lang="es-CO" dirty="0" smtClean="0"/>
              <a:t>con discapacidad.</a:t>
            </a:r>
          </a:p>
          <a:p>
            <a:pPr marL="285750" indent="-285750" algn="just">
              <a:buFontTx/>
              <a:buChar char="-"/>
            </a:pPr>
            <a:endParaRPr lang="es-CO" dirty="0" smtClean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Incrementar el número </a:t>
            </a:r>
            <a:r>
              <a:rPr lang="es-CO" dirty="0"/>
              <a:t>de </a:t>
            </a:r>
            <a:r>
              <a:rPr lang="es-CO" dirty="0" smtClean="0"/>
              <a:t>campañas </a:t>
            </a:r>
            <a:r>
              <a:rPr lang="es-CO" dirty="0"/>
              <a:t>en contra de la </a:t>
            </a:r>
            <a:r>
              <a:rPr lang="es-CO" dirty="0" smtClean="0"/>
              <a:t>homofobia </a:t>
            </a:r>
            <a:r>
              <a:rPr lang="es-CO" dirty="0"/>
              <a:t>y la </a:t>
            </a:r>
            <a:r>
              <a:rPr lang="es-CO" dirty="0" smtClean="0"/>
              <a:t>discriminación.</a:t>
            </a:r>
          </a:p>
          <a:p>
            <a:pPr marL="285750" indent="-285750" algn="just">
              <a:buFontTx/>
              <a:buChar char="-"/>
            </a:pPr>
            <a:endParaRPr lang="es-CO" dirty="0" smtClean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Transporte </a:t>
            </a:r>
            <a:r>
              <a:rPr lang="es-CO" dirty="0"/>
              <a:t>de uso público construido y acondicionado con parámetros de </a:t>
            </a:r>
            <a:r>
              <a:rPr lang="es-CO" dirty="0" smtClean="0"/>
              <a:t>accesibilidad.</a:t>
            </a:r>
          </a:p>
          <a:p>
            <a:pPr marL="285750" indent="-285750" algn="just">
              <a:buFontTx/>
              <a:buChar char="-"/>
            </a:pPr>
            <a:endParaRPr lang="es-CO" dirty="0" smtClean="0"/>
          </a:p>
          <a:p>
            <a:pPr marL="285750" indent="-285750" algn="just">
              <a:buFontTx/>
              <a:buChar char="-"/>
            </a:pPr>
            <a:r>
              <a:rPr lang="es-CO" dirty="0"/>
              <a:t>Páginas Web institucionales con criterios de </a:t>
            </a:r>
            <a:r>
              <a:rPr lang="es-CO" dirty="0" smtClean="0"/>
              <a:t>accesibilidad </a:t>
            </a:r>
            <a:r>
              <a:rPr lang="es-CO" dirty="0"/>
              <a:t>operando en el departamento del Quindío.</a:t>
            </a:r>
            <a:endParaRPr lang="es-CO" dirty="0" smtClean="0"/>
          </a:p>
          <a:p>
            <a:pPr algn="just"/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trabajar en…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ekko\Desktop\Power Point 1.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3"/>
            <a:ext cx="9144000" cy="68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87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283</Words>
  <Application>Microsoft Office PowerPoint</Application>
  <PresentationFormat>Presentación en pantalla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Gekko</dc:creator>
  <cp:lastModifiedBy>AUXFAMILIA07</cp:lastModifiedBy>
  <cp:revision>42</cp:revision>
  <dcterms:created xsi:type="dcterms:W3CDTF">2016-02-17T01:08:55Z</dcterms:created>
  <dcterms:modified xsi:type="dcterms:W3CDTF">2018-07-17T16:29:05Z</dcterms:modified>
</cp:coreProperties>
</file>